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8" r:id="rId19"/>
    <p:sldId id="274" r:id="rId20"/>
    <p:sldId id="275" r:id="rId21"/>
    <p:sldId id="276" r:id="rId22"/>
    <p:sldId id="281" r:id="rId23"/>
    <p:sldId id="282" r:id="rId24"/>
    <p:sldId id="283" r:id="rId25"/>
    <p:sldId id="284" r:id="rId26"/>
    <p:sldId id="285" r:id="rId27"/>
    <p:sldId id="286" r:id="rId28"/>
    <p:sldId id="289" r:id="rId29"/>
    <p:sldId id="290" r:id="rId30"/>
    <p:sldId id="291" r:id="rId31"/>
    <p:sldId id="292" r:id="rId32"/>
    <p:sldId id="287" r:id="rId33"/>
  </p:sldIdLst>
  <p:sldSz cx="13004800" cy="9753600"/>
  <p:notesSz cx="6858000" cy="9144000"/>
  <p:embeddedFontLst>
    <p:embeddedFont>
      <p:font typeface="Helvetica Neue" panose="020B0604020202020204" charset="0"/>
      <p:regular r:id="rId35"/>
      <p:bold r:id="rId36"/>
      <p:italic r:id="rId37"/>
      <p:boldItalic r:id="rId38"/>
    </p:embeddedFont>
    <p:embeddedFont>
      <p:font typeface="Helvetica Neue Light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gW6W9YEMhrPvg+LwELxPzK1OFp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1344" y="4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206570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316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1865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3844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9959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3353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2731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6877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4ed59e7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4ed59e796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903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4ed59e79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4ed59e796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452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4ed59e79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4ed59e796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031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4ed59e79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4ed59e796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817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779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4ed59e79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4ed59e796_0_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664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4ed59e79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4ed59e796_2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497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4ed59e796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4ed59e796_2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7854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4ed59e796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4ed59e796_2_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097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4ed59e79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4ed59e796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36976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4ed59e79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4ed59e796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031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4ed59e79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4ed59e796_0_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674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4ed59e796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74ed59e796_2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7944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2568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3731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8637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4ed59e79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4ed59e796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6124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5338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0155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7557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5105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6"/>
          <p:cNvSpPr>
            <a:spLocks noGrp="1"/>
          </p:cNvSpPr>
          <p:nvPr>
            <p:ph type="pic" idx="2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Google Shape;45;p26"/>
          <p:cNvSpPr>
            <a:spLocks noGrp="1"/>
          </p:cNvSpPr>
          <p:nvPr>
            <p:ph type="pic" idx="3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6" name="Google Shape;46;p26"/>
          <p:cNvSpPr>
            <a:spLocks noGrp="1"/>
          </p:cNvSpPr>
          <p:nvPr>
            <p:ph type="pic" idx="4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i="1"/>
            </a:lvl1pPr>
            <a:lvl2pPr marL="914400" lvl="1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body" idx="2"/>
          </p:nvPr>
        </p:nvSpPr>
        <p:spPr>
          <a:xfrm>
            <a:off x="1270000" y="4259094"/>
            <a:ext cx="10464800" cy="62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sz="3400">
                <a:latin typeface="Arial"/>
                <a:ea typeface="Arial"/>
                <a:cs typeface="Arial"/>
                <a:sym typeface="Arial"/>
              </a:defRPr>
            </a:lvl1pPr>
            <a:lvl2pPr marL="914400" lvl="1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8"/>
          <p:cNvSpPr>
            <a:spLocks noGrp="1"/>
          </p:cNvSpPr>
          <p:nvPr>
            <p:ph type="pic" idx="2"/>
          </p:nvPr>
        </p:nvSpPr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body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 sz="1600" b="0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>
            <a:spLocks noGrp="1"/>
          </p:cNvSpPr>
          <p:nvPr>
            <p:ph type="pic" idx="2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body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>
            <a:spLocks noGrp="1"/>
          </p:cNvSpPr>
          <p:nvPr>
            <p:ph type="pic" idx="2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body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48641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Arial"/>
              <a:buChar char="•"/>
              <a:defRPr sz="2800"/>
            </a:lvl1pPr>
            <a:lvl2pPr marL="914400" lvl="1" indent="-48641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Arial"/>
              <a:buChar char="•"/>
              <a:defRPr sz="2800"/>
            </a:lvl2pPr>
            <a:lvl3pPr marL="1371600" lvl="2" indent="-48641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Arial"/>
              <a:buChar char="•"/>
              <a:defRPr sz="2800"/>
            </a:lvl3pPr>
            <a:lvl4pPr marL="1828800" lvl="3" indent="-48641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Arial"/>
              <a:buChar char="•"/>
              <a:defRPr sz="2800"/>
            </a:lvl4pPr>
            <a:lvl5pPr marL="2286000" lvl="4" indent="-48641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Arial"/>
              <a:buChar char="•"/>
              <a:defRPr sz="2800"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 sz="1600" b="0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marR="0" lvl="0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JoplpyPg/programaci%C3%B3n-web" TargetMode="External"/><Relationship Id="rId2" Type="http://schemas.openxmlformats.org/officeDocument/2006/relationships/hyperlink" Target="https://github.com/Marco745/FPZONE-PARCIAL/graphs/contributor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75B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/>
          <p:nvPr/>
        </p:nvSpPr>
        <p:spPr>
          <a:xfrm>
            <a:off x="0" y="-27127"/>
            <a:ext cx="13004800" cy="9772101"/>
          </a:xfrm>
          <a:prstGeom prst="rect">
            <a:avLst/>
          </a:prstGeom>
          <a:blipFill rotWithShape="1">
            <a:blip r:embed="rId3">
              <a:alphaModFix amt="5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8963036" y="3079946"/>
            <a:ext cx="3385542" cy="121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Arial"/>
              <a:buNone/>
            </a:pPr>
            <a:r>
              <a:rPr lang="es-PE" sz="7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FPZone</a:t>
            </a:r>
            <a:endParaRPr sz="7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-342899" y="-323645"/>
            <a:ext cx="7867650" cy="10515663"/>
          </a:xfrm>
          <a:custGeom>
            <a:avLst/>
            <a:gdLst/>
            <a:ahLst/>
            <a:cxnLst/>
            <a:rect l="l" t="t" r="r" b="b"/>
            <a:pathLst>
              <a:path w="5905500" h="10515663" extrusionOk="0">
                <a:moveTo>
                  <a:pt x="828675" y="63"/>
                </a:moveTo>
                <a:cubicBezTo>
                  <a:pt x="847725" y="-1524"/>
                  <a:pt x="878661" y="27241"/>
                  <a:pt x="904875" y="38163"/>
                </a:cubicBezTo>
                <a:cubicBezTo>
                  <a:pt x="1013459" y="83406"/>
                  <a:pt x="838130" y="-20709"/>
                  <a:pt x="1019175" y="85788"/>
                </a:cubicBezTo>
                <a:cubicBezTo>
                  <a:pt x="1139908" y="156807"/>
                  <a:pt x="1060374" y="135517"/>
                  <a:pt x="1162050" y="152463"/>
                </a:cubicBezTo>
                <a:cubicBezTo>
                  <a:pt x="1177925" y="165163"/>
                  <a:pt x="1191827" y="180828"/>
                  <a:pt x="1209675" y="190563"/>
                </a:cubicBezTo>
                <a:cubicBezTo>
                  <a:pt x="1242883" y="208676"/>
                  <a:pt x="1287666" y="213087"/>
                  <a:pt x="1323975" y="219138"/>
                </a:cubicBezTo>
                <a:cubicBezTo>
                  <a:pt x="1336675" y="228663"/>
                  <a:pt x="1347015" y="242693"/>
                  <a:pt x="1362075" y="247713"/>
                </a:cubicBezTo>
                <a:cubicBezTo>
                  <a:pt x="1395751" y="258938"/>
                  <a:pt x="1432042" y="259801"/>
                  <a:pt x="1466850" y="266763"/>
                </a:cubicBezTo>
                <a:cubicBezTo>
                  <a:pt x="1495554" y="272504"/>
                  <a:pt x="1524000" y="279463"/>
                  <a:pt x="1552575" y="285813"/>
                </a:cubicBezTo>
                <a:cubicBezTo>
                  <a:pt x="1842529" y="430790"/>
                  <a:pt x="1538400" y="285663"/>
                  <a:pt x="2428875" y="314388"/>
                </a:cubicBezTo>
                <a:cubicBezTo>
                  <a:pt x="2445964" y="314939"/>
                  <a:pt x="2460123" y="328525"/>
                  <a:pt x="2476500" y="333438"/>
                </a:cubicBezTo>
                <a:cubicBezTo>
                  <a:pt x="2492007" y="338090"/>
                  <a:pt x="2508338" y="339375"/>
                  <a:pt x="2524125" y="342963"/>
                </a:cubicBezTo>
                <a:cubicBezTo>
                  <a:pt x="2578195" y="355252"/>
                  <a:pt x="2632397" y="367066"/>
                  <a:pt x="2686050" y="381063"/>
                </a:cubicBezTo>
                <a:cubicBezTo>
                  <a:pt x="2705480" y="386132"/>
                  <a:pt x="2723653" y="395514"/>
                  <a:pt x="2743200" y="400113"/>
                </a:cubicBezTo>
                <a:cubicBezTo>
                  <a:pt x="2777754" y="408243"/>
                  <a:pt x="2813050" y="412813"/>
                  <a:pt x="2847975" y="419163"/>
                </a:cubicBezTo>
                <a:cubicBezTo>
                  <a:pt x="2979054" y="497810"/>
                  <a:pt x="2785263" y="388363"/>
                  <a:pt x="2981325" y="466788"/>
                </a:cubicBezTo>
                <a:cubicBezTo>
                  <a:pt x="3002583" y="475291"/>
                  <a:pt x="3018520" y="493663"/>
                  <a:pt x="3038475" y="504888"/>
                </a:cubicBezTo>
                <a:cubicBezTo>
                  <a:pt x="3182562" y="585937"/>
                  <a:pt x="3084610" y="526914"/>
                  <a:pt x="3181350" y="571563"/>
                </a:cubicBezTo>
                <a:cubicBezTo>
                  <a:pt x="3207134" y="583463"/>
                  <a:pt x="3230306" y="601650"/>
                  <a:pt x="3257550" y="609663"/>
                </a:cubicBezTo>
                <a:cubicBezTo>
                  <a:pt x="3285133" y="617776"/>
                  <a:pt x="3314700" y="616013"/>
                  <a:pt x="3343275" y="619188"/>
                </a:cubicBezTo>
                <a:cubicBezTo>
                  <a:pt x="3352800" y="625538"/>
                  <a:pt x="3361611" y="633118"/>
                  <a:pt x="3371850" y="638238"/>
                </a:cubicBezTo>
                <a:cubicBezTo>
                  <a:pt x="3380830" y="642728"/>
                  <a:pt x="3391024" y="644238"/>
                  <a:pt x="3400425" y="647763"/>
                </a:cubicBezTo>
                <a:cubicBezTo>
                  <a:pt x="3416434" y="653766"/>
                  <a:pt x="3432175" y="660463"/>
                  <a:pt x="3448050" y="666813"/>
                </a:cubicBezTo>
                <a:cubicBezTo>
                  <a:pt x="3538533" y="757296"/>
                  <a:pt x="3412389" y="640953"/>
                  <a:pt x="3514725" y="704913"/>
                </a:cubicBezTo>
                <a:cubicBezTo>
                  <a:pt x="3627952" y="775680"/>
                  <a:pt x="3452873" y="718025"/>
                  <a:pt x="3629025" y="762063"/>
                </a:cubicBezTo>
                <a:cubicBezTo>
                  <a:pt x="3685843" y="799942"/>
                  <a:pt x="3632320" y="762794"/>
                  <a:pt x="3714750" y="828738"/>
                </a:cubicBezTo>
                <a:cubicBezTo>
                  <a:pt x="3727146" y="838655"/>
                  <a:pt x="3741103" y="846634"/>
                  <a:pt x="3752850" y="857313"/>
                </a:cubicBezTo>
                <a:cubicBezTo>
                  <a:pt x="3776107" y="878456"/>
                  <a:pt x="3797300" y="901763"/>
                  <a:pt x="3819525" y="923988"/>
                </a:cubicBezTo>
                <a:cubicBezTo>
                  <a:pt x="3835400" y="939863"/>
                  <a:pt x="3847070" y="961573"/>
                  <a:pt x="3867150" y="971613"/>
                </a:cubicBezTo>
                <a:lnTo>
                  <a:pt x="3905250" y="990663"/>
                </a:lnTo>
                <a:cubicBezTo>
                  <a:pt x="3914775" y="1003363"/>
                  <a:pt x="3920986" y="1019426"/>
                  <a:pt x="3933825" y="1028763"/>
                </a:cubicBezTo>
                <a:cubicBezTo>
                  <a:pt x="3956792" y="1045466"/>
                  <a:pt x="3983923" y="1055676"/>
                  <a:pt x="4010025" y="1066863"/>
                </a:cubicBezTo>
                <a:cubicBezTo>
                  <a:pt x="4063615" y="1089830"/>
                  <a:pt x="4069431" y="1077368"/>
                  <a:pt x="4114800" y="1114488"/>
                </a:cubicBezTo>
                <a:cubicBezTo>
                  <a:pt x="4135651" y="1131548"/>
                  <a:pt x="4151099" y="1154578"/>
                  <a:pt x="4171950" y="1171638"/>
                </a:cubicBezTo>
                <a:cubicBezTo>
                  <a:pt x="4186278" y="1183361"/>
                  <a:pt x="4204764" y="1189105"/>
                  <a:pt x="4219575" y="1200213"/>
                </a:cubicBezTo>
                <a:cubicBezTo>
                  <a:pt x="4230351" y="1208295"/>
                  <a:pt x="4236942" y="1221316"/>
                  <a:pt x="4248150" y="1228788"/>
                </a:cubicBezTo>
                <a:cubicBezTo>
                  <a:pt x="4256504" y="1234357"/>
                  <a:pt x="4267039" y="1235671"/>
                  <a:pt x="4276725" y="1238313"/>
                </a:cubicBezTo>
                <a:cubicBezTo>
                  <a:pt x="4301984" y="1245202"/>
                  <a:pt x="4328087" y="1249084"/>
                  <a:pt x="4352925" y="1257363"/>
                </a:cubicBezTo>
                <a:cubicBezTo>
                  <a:pt x="4416292" y="1278485"/>
                  <a:pt x="4397948" y="1303687"/>
                  <a:pt x="4476750" y="1343088"/>
                </a:cubicBezTo>
                <a:cubicBezTo>
                  <a:pt x="4489450" y="1349438"/>
                  <a:pt x="4503036" y="1354262"/>
                  <a:pt x="4514850" y="1362138"/>
                </a:cubicBezTo>
                <a:cubicBezTo>
                  <a:pt x="4541268" y="1379750"/>
                  <a:pt x="4564632" y="1401676"/>
                  <a:pt x="4591050" y="1419288"/>
                </a:cubicBezTo>
                <a:cubicBezTo>
                  <a:pt x="4619625" y="1438338"/>
                  <a:pt x="4647887" y="1457867"/>
                  <a:pt x="4676775" y="1476438"/>
                </a:cubicBezTo>
                <a:cubicBezTo>
                  <a:pt x="4692348" y="1486449"/>
                  <a:pt x="4708996" y="1494744"/>
                  <a:pt x="4724400" y="1505013"/>
                </a:cubicBezTo>
                <a:cubicBezTo>
                  <a:pt x="4743450" y="1517713"/>
                  <a:pt x="4763034" y="1529647"/>
                  <a:pt x="4781550" y="1543113"/>
                </a:cubicBezTo>
                <a:cubicBezTo>
                  <a:pt x="4797992" y="1555070"/>
                  <a:pt x="4811403" y="1571340"/>
                  <a:pt x="4829175" y="1581213"/>
                </a:cubicBezTo>
                <a:cubicBezTo>
                  <a:pt x="4840618" y="1587570"/>
                  <a:pt x="4854575" y="1587563"/>
                  <a:pt x="4867275" y="1590738"/>
                </a:cubicBezTo>
                <a:cubicBezTo>
                  <a:pt x="5033111" y="1701295"/>
                  <a:pt x="4930098" y="1627852"/>
                  <a:pt x="5076825" y="1743138"/>
                </a:cubicBezTo>
                <a:cubicBezTo>
                  <a:pt x="5089308" y="1752946"/>
                  <a:pt x="5101716" y="1762907"/>
                  <a:pt x="5114925" y="1771713"/>
                </a:cubicBezTo>
                <a:cubicBezTo>
                  <a:pt x="5124450" y="1778063"/>
                  <a:pt x="5134991" y="1783105"/>
                  <a:pt x="5143500" y="1790763"/>
                </a:cubicBezTo>
                <a:cubicBezTo>
                  <a:pt x="5205808" y="1846840"/>
                  <a:pt x="5197279" y="1838094"/>
                  <a:pt x="5229225" y="1886013"/>
                </a:cubicBezTo>
                <a:cubicBezTo>
                  <a:pt x="5216431" y="2141886"/>
                  <a:pt x="5235120" y="2014832"/>
                  <a:pt x="5172075" y="2267013"/>
                </a:cubicBezTo>
                <a:cubicBezTo>
                  <a:pt x="5165725" y="2292413"/>
                  <a:pt x="5167548" y="2321428"/>
                  <a:pt x="5153025" y="2343213"/>
                </a:cubicBezTo>
                <a:cubicBezTo>
                  <a:pt x="5112415" y="2404128"/>
                  <a:pt x="5153501" y="2339939"/>
                  <a:pt x="5095875" y="2447988"/>
                </a:cubicBezTo>
                <a:cubicBezTo>
                  <a:pt x="5083829" y="2470574"/>
                  <a:pt x="5068035" y="2491212"/>
                  <a:pt x="5057775" y="2514663"/>
                </a:cubicBezTo>
                <a:cubicBezTo>
                  <a:pt x="4993551" y="2661460"/>
                  <a:pt x="5066435" y="2564597"/>
                  <a:pt x="5000625" y="2619438"/>
                </a:cubicBezTo>
                <a:cubicBezTo>
                  <a:pt x="4990277" y="2628062"/>
                  <a:pt x="4981575" y="2638488"/>
                  <a:pt x="4972050" y="2648013"/>
                </a:cubicBezTo>
                <a:cubicBezTo>
                  <a:pt x="4981575" y="2679763"/>
                  <a:pt x="4990877" y="2711581"/>
                  <a:pt x="5000625" y="2743263"/>
                </a:cubicBezTo>
                <a:cubicBezTo>
                  <a:pt x="5003578" y="2752859"/>
                  <a:pt x="5003878" y="2763998"/>
                  <a:pt x="5010150" y="2771838"/>
                </a:cubicBezTo>
                <a:cubicBezTo>
                  <a:pt x="5017301" y="2780777"/>
                  <a:pt x="5029200" y="2784538"/>
                  <a:pt x="5038725" y="2790888"/>
                </a:cubicBezTo>
                <a:cubicBezTo>
                  <a:pt x="5090935" y="2895308"/>
                  <a:pt x="5021991" y="2767461"/>
                  <a:pt x="5086350" y="2857563"/>
                </a:cubicBezTo>
                <a:cubicBezTo>
                  <a:pt x="5094603" y="2869117"/>
                  <a:pt x="5096228" y="2884824"/>
                  <a:pt x="5105400" y="2895663"/>
                </a:cubicBezTo>
                <a:cubicBezTo>
                  <a:pt x="5131503" y="2926512"/>
                  <a:pt x="5168709" y="2947764"/>
                  <a:pt x="5191125" y="2981388"/>
                </a:cubicBezTo>
                <a:cubicBezTo>
                  <a:pt x="5205350" y="3002725"/>
                  <a:pt x="5222210" y="3029160"/>
                  <a:pt x="5238750" y="3048063"/>
                </a:cubicBezTo>
                <a:cubicBezTo>
                  <a:pt x="5250577" y="3061580"/>
                  <a:pt x="5264918" y="3072739"/>
                  <a:pt x="5276850" y="3086163"/>
                </a:cubicBezTo>
                <a:cubicBezTo>
                  <a:pt x="5290356" y="3101358"/>
                  <a:pt x="5301350" y="3118677"/>
                  <a:pt x="5314950" y="3133788"/>
                </a:cubicBezTo>
                <a:cubicBezTo>
                  <a:pt x="5329969" y="3150475"/>
                  <a:pt x="5347660" y="3164633"/>
                  <a:pt x="5362575" y="3181413"/>
                </a:cubicBezTo>
                <a:cubicBezTo>
                  <a:pt x="5400730" y="3224338"/>
                  <a:pt x="5383102" y="3211159"/>
                  <a:pt x="5410200" y="3257613"/>
                </a:cubicBezTo>
                <a:cubicBezTo>
                  <a:pt x="5481799" y="3380354"/>
                  <a:pt x="5437018" y="3285264"/>
                  <a:pt x="5486400" y="3400488"/>
                </a:cubicBezTo>
                <a:cubicBezTo>
                  <a:pt x="5561388" y="3775426"/>
                  <a:pt x="5495773" y="3395587"/>
                  <a:pt x="5534025" y="3829113"/>
                </a:cubicBezTo>
                <a:cubicBezTo>
                  <a:pt x="5538253" y="3877027"/>
                  <a:pt x="5553028" y="3919494"/>
                  <a:pt x="5572125" y="3962463"/>
                </a:cubicBezTo>
                <a:cubicBezTo>
                  <a:pt x="5577892" y="3975438"/>
                  <a:pt x="5585408" y="3987588"/>
                  <a:pt x="5591175" y="4000563"/>
                </a:cubicBezTo>
                <a:cubicBezTo>
                  <a:pt x="5598119" y="4016187"/>
                  <a:pt x="5603875" y="4032313"/>
                  <a:pt x="5610225" y="4048188"/>
                </a:cubicBezTo>
                <a:cubicBezTo>
                  <a:pt x="5615502" y="4079850"/>
                  <a:pt x="5629293" y="4168880"/>
                  <a:pt x="5638800" y="4191063"/>
                </a:cubicBezTo>
                <a:cubicBezTo>
                  <a:pt x="5646808" y="4209749"/>
                  <a:pt x="5664200" y="4222813"/>
                  <a:pt x="5676900" y="4238688"/>
                </a:cubicBezTo>
                <a:cubicBezTo>
                  <a:pt x="5683250" y="4273613"/>
                  <a:pt x="5686198" y="4309331"/>
                  <a:pt x="5695950" y="4343463"/>
                </a:cubicBezTo>
                <a:cubicBezTo>
                  <a:pt x="5699095" y="4354470"/>
                  <a:pt x="5712087" y="4360967"/>
                  <a:pt x="5715000" y="4372038"/>
                </a:cubicBezTo>
                <a:cubicBezTo>
                  <a:pt x="5780097" y="4619406"/>
                  <a:pt x="5722761" y="4445063"/>
                  <a:pt x="5753100" y="4581588"/>
                </a:cubicBezTo>
                <a:cubicBezTo>
                  <a:pt x="5759450" y="4610163"/>
                  <a:pt x="5764448" y="4639072"/>
                  <a:pt x="5772150" y="4667313"/>
                </a:cubicBezTo>
                <a:cubicBezTo>
                  <a:pt x="5828405" y="4873582"/>
                  <a:pt x="5796760" y="4723686"/>
                  <a:pt x="5819775" y="4838763"/>
                </a:cubicBezTo>
                <a:cubicBezTo>
                  <a:pt x="5816333" y="4885232"/>
                  <a:pt x="5806561" y="5123136"/>
                  <a:pt x="5781675" y="5210238"/>
                </a:cubicBezTo>
                <a:cubicBezTo>
                  <a:pt x="5773084" y="5240305"/>
                  <a:pt x="5754800" y="5266777"/>
                  <a:pt x="5743575" y="5295963"/>
                </a:cubicBezTo>
                <a:cubicBezTo>
                  <a:pt x="5738876" y="5308181"/>
                  <a:pt x="5740256" y="5322537"/>
                  <a:pt x="5734050" y="5334063"/>
                </a:cubicBezTo>
                <a:cubicBezTo>
                  <a:pt x="5717768" y="5364301"/>
                  <a:pt x="5692259" y="5389071"/>
                  <a:pt x="5676900" y="5419788"/>
                </a:cubicBezTo>
                <a:cubicBezTo>
                  <a:pt x="5624785" y="5524018"/>
                  <a:pt x="5662951" y="5503813"/>
                  <a:pt x="5600700" y="5524563"/>
                </a:cubicBezTo>
                <a:cubicBezTo>
                  <a:pt x="5587956" y="5543679"/>
                  <a:pt x="5560734" y="5583531"/>
                  <a:pt x="5553075" y="5600763"/>
                </a:cubicBezTo>
                <a:cubicBezTo>
                  <a:pt x="5547758" y="5612726"/>
                  <a:pt x="5549756" y="5627337"/>
                  <a:pt x="5543550" y="5638863"/>
                </a:cubicBezTo>
                <a:cubicBezTo>
                  <a:pt x="5527268" y="5669101"/>
                  <a:pt x="5504069" y="5695139"/>
                  <a:pt x="5486400" y="5724588"/>
                </a:cubicBezTo>
                <a:lnTo>
                  <a:pt x="5457825" y="5772213"/>
                </a:lnTo>
                <a:cubicBezTo>
                  <a:pt x="5434999" y="5863516"/>
                  <a:pt x="5465118" y="5750335"/>
                  <a:pt x="5429250" y="5857938"/>
                </a:cubicBezTo>
                <a:cubicBezTo>
                  <a:pt x="5403312" y="5935751"/>
                  <a:pt x="5439646" y="5856196"/>
                  <a:pt x="5400675" y="5934138"/>
                </a:cubicBezTo>
                <a:cubicBezTo>
                  <a:pt x="5403850" y="6061138"/>
                  <a:pt x="5402108" y="6188356"/>
                  <a:pt x="5410200" y="6315138"/>
                </a:cubicBezTo>
                <a:cubicBezTo>
                  <a:pt x="5410769" y="6324053"/>
                  <a:pt x="5442788" y="6426837"/>
                  <a:pt x="5448300" y="6438963"/>
                </a:cubicBezTo>
                <a:cubicBezTo>
                  <a:pt x="5487622" y="6525472"/>
                  <a:pt x="5511989" y="6578922"/>
                  <a:pt x="5562600" y="6648513"/>
                </a:cubicBezTo>
                <a:cubicBezTo>
                  <a:pt x="5574557" y="6664955"/>
                  <a:pt x="5588000" y="6680263"/>
                  <a:pt x="5600700" y="6696138"/>
                </a:cubicBezTo>
                <a:cubicBezTo>
                  <a:pt x="5603875" y="6708838"/>
                  <a:pt x="5603868" y="6722795"/>
                  <a:pt x="5610225" y="6734238"/>
                </a:cubicBezTo>
                <a:cubicBezTo>
                  <a:pt x="5671026" y="6843681"/>
                  <a:pt x="5627724" y="6721301"/>
                  <a:pt x="5676900" y="6829488"/>
                </a:cubicBezTo>
                <a:cubicBezTo>
                  <a:pt x="5685209" y="6847769"/>
                  <a:pt x="5687901" y="6868241"/>
                  <a:pt x="5695950" y="6886638"/>
                </a:cubicBezTo>
                <a:cubicBezTo>
                  <a:pt x="5710178" y="6919159"/>
                  <a:pt x="5734966" y="6947450"/>
                  <a:pt x="5743575" y="6981888"/>
                </a:cubicBezTo>
                <a:cubicBezTo>
                  <a:pt x="5746750" y="6994588"/>
                  <a:pt x="5747783" y="7008025"/>
                  <a:pt x="5753100" y="7019988"/>
                </a:cubicBezTo>
                <a:cubicBezTo>
                  <a:pt x="5760759" y="7037220"/>
                  <a:pt x="5787981" y="7077072"/>
                  <a:pt x="5800725" y="7096188"/>
                </a:cubicBezTo>
                <a:cubicBezTo>
                  <a:pt x="5821285" y="7260667"/>
                  <a:pt x="5787498" y="7098309"/>
                  <a:pt x="5848350" y="7220013"/>
                </a:cubicBezTo>
                <a:cubicBezTo>
                  <a:pt x="5858687" y="7240687"/>
                  <a:pt x="5859501" y="7264965"/>
                  <a:pt x="5867400" y="7286688"/>
                </a:cubicBezTo>
                <a:cubicBezTo>
                  <a:pt x="5872252" y="7300032"/>
                  <a:pt x="5881464" y="7311493"/>
                  <a:pt x="5886450" y="7324788"/>
                </a:cubicBezTo>
                <a:cubicBezTo>
                  <a:pt x="5892215" y="7340161"/>
                  <a:pt x="5902914" y="7397581"/>
                  <a:pt x="5905500" y="7410513"/>
                </a:cubicBezTo>
                <a:cubicBezTo>
                  <a:pt x="5892800" y="7439088"/>
                  <a:pt x="5885332" y="7470621"/>
                  <a:pt x="5867400" y="7496238"/>
                </a:cubicBezTo>
                <a:cubicBezTo>
                  <a:pt x="5861642" y="7504463"/>
                  <a:pt x="5847965" y="7501608"/>
                  <a:pt x="5838825" y="7505763"/>
                </a:cubicBezTo>
                <a:cubicBezTo>
                  <a:pt x="5812972" y="7517514"/>
                  <a:pt x="5787556" y="7530265"/>
                  <a:pt x="5762625" y="7543863"/>
                </a:cubicBezTo>
                <a:cubicBezTo>
                  <a:pt x="5658448" y="7600687"/>
                  <a:pt x="5889856" y="7503295"/>
                  <a:pt x="5629275" y="7601013"/>
                </a:cubicBezTo>
                <a:cubicBezTo>
                  <a:pt x="5613266" y="7607016"/>
                  <a:pt x="5598237" y="7615916"/>
                  <a:pt x="5581650" y="7620063"/>
                </a:cubicBezTo>
                <a:cubicBezTo>
                  <a:pt x="5547212" y="7628672"/>
                  <a:pt x="5511800" y="7632763"/>
                  <a:pt x="5476875" y="7639113"/>
                </a:cubicBezTo>
                <a:cubicBezTo>
                  <a:pt x="5457825" y="7651813"/>
                  <a:pt x="5440203" y="7666974"/>
                  <a:pt x="5419725" y="7677213"/>
                </a:cubicBezTo>
                <a:cubicBezTo>
                  <a:pt x="5401556" y="7686297"/>
                  <a:pt x="5353841" y="7707201"/>
                  <a:pt x="5334000" y="7724838"/>
                </a:cubicBezTo>
                <a:cubicBezTo>
                  <a:pt x="5313864" y="7742736"/>
                  <a:pt x="5297887" y="7765158"/>
                  <a:pt x="5276850" y="7781988"/>
                </a:cubicBezTo>
                <a:cubicBezTo>
                  <a:pt x="5239497" y="7811870"/>
                  <a:pt x="5241707" y="7788556"/>
                  <a:pt x="5210175" y="7820088"/>
                </a:cubicBezTo>
                <a:cubicBezTo>
                  <a:pt x="5198950" y="7831313"/>
                  <a:pt x="5191125" y="7845488"/>
                  <a:pt x="5181600" y="7858188"/>
                </a:cubicBezTo>
                <a:cubicBezTo>
                  <a:pt x="5178425" y="7870888"/>
                  <a:pt x="5177232" y="7884256"/>
                  <a:pt x="5172075" y="7896288"/>
                </a:cubicBezTo>
                <a:cubicBezTo>
                  <a:pt x="5167566" y="7906810"/>
                  <a:pt x="5159092" y="7915155"/>
                  <a:pt x="5153025" y="7924863"/>
                </a:cubicBezTo>
                <a:cubicBezTo>
                  <a:pt x="5143213" y="7940562"/>
                  <a:pt x="5133975" y="7956613"/>
                  <a:pt x="5124450" y="7972488"/>
                </a:cubicBezTo>
                <a:cubicBezTo>
                  <a:pt x="5121275" y="7991538"/>
                  <a:pt x="5120007" y="8011006"/>
                  <a:pt x="5114925" y="8029638"/>
                </a:cubicBezTo>
                <a:cubicBezTo>
                  <a:pt x="5101148" y="8080154"/>
                  <a:pt x="5094763" y="8070517"/>
                  <a:pt x="5076825" y="8115363"/>
                </a:cubicBezTo>
                <a:cubicBezTo>
                  <a:pt x="5063023" y="8149867"/>
                  <a:pt x="5054440" y="8186462"/>
                  <a:pt x="5038725" y="8220138"/>
                </a:cubicBezTo>
                <a:cubicBezTo>
                  <a:pt x="5032012" y="8234524"/>
                  <a:pt x="5018026" y="8244455"/>
                  <a:pt x="5010150" y="8258238"/>
                </a:cubicBezTo>
                <a:cubicBezTo>
                  <a:pt x="4992538" y="8289059"/>
                  <a:pt x="4976753" y="8320967"/>
                  <a:pt x="4962525" y="8353488"/>
                </a:cubicBezTo>
                <a:cubicBezTo>
                  <a:pt x="4954476" y="8371885"/>
                  <a:pt x="4951784" y="8392357"/>
                  <a:pt x="4943475" y="8410638"/>
                </a:cubicBezTo>
                <a:cubicBezTo>
                  <a:pt x="4935814" y="8427492"/>
                  <a:pt x="4923677" y="8441963"/>
                  <a:pt x="4914900" y="8458263"/>
                </a:cubicBezTo>
                <a:cubicBezTo>
                  <a:pt x="4901436" y="8483267"/>
                  <a:pt x="4893306" y="8511355"/>
                  <a:pt x="4876800" y="8534463"/>
                </a:cubicBezTo>
                <a:cubicBezTo>
                  <a:pt x="4861141" y="8556386"/>
                  <a:pt x="4836897" y="8570917"/>
                  <a:pt x="4819650" y="8591613"/>
                </a:cubicBezTo>
                <a:cubicBezTo>
                  <a:pt x="4804993" y="8609202"/>
                  <a:pt x="4796339" y="8631285"/>
                  <a:pt x="4781550" y="8648763"/>
                </a:cubicBezTo>
                <a:cubicBezTo>
                  <a:pt x="4761247" y="8672757"/>
                  <a:pt x="4737100" y="8693213"/>
                  <a:pt x="4714875" y="8715438"/>
                </a:cubicBezTo>
                <a:lnTo>
                  <a:pt x="4686300" y="8744013"/>
                </a:lnTo>
                <a:cubicBezTo>
                  <a:pt x="4676775" y="8753538"/>
                  <a:pt x="4668933" y="8765116"/>
                  <a:pt x="4657725" y="8772588"/>
                </a:cubicBezTo>
                <a:cubicBezTo>
                  <a:pt x="4638675" y="8785288"/>
                  <a:pt x="4616764" y="8794499"/>
                  <a:pt x="4600575" y="8810688"/>
                </a:cubicBezTo>
                <a:cubicBezTo>
                  <a:pt x="4591050" y="8820213"/>
                  <a:pt x="4582961" y="8831433"/>
                  <a:pt x="4572000" y="8839263"/>
                </a:cubicBezTo>
                <a:cubicBezTo>
                  <a:pt x="4547352" y="8856868"/>
                  <a:pt x="4531508" y="8858019"/>
                  <a:pt x="4505325" y="8867838"/>
                </a:cubicBezTo>
                <a:cubicBezTo>
                  <a:pt x="4496026" y="8871325"/>
                  <a:pt x="4445941" y="8892810"/>
                  <a:pt x="4429125" y="8896413"/>
                </a:cubicBezTo>
                <a:cubicBezTo>
                  <a:pt x="4394415" y="8903851"/>
                  <a:pt x="4359275" y="8909113"/>
                  <a:pt x="4324350" y="8915463"/>
                </a:cubicBezTo>
                <a:cubicBezTo>
                  <a:pt x="4314825" y="8921813"/>
                  <a:pt x="4307181" y="8933539"/>
                  <a:pt x="4295775" y="8934513"/>
                </a:cubicBezTo>
                <a:cubicBezTo>
                  <a:pt x="4045359" y="8955890"/>
                  <a:pt x="3543300" y="8982138"/>
                  <a:pt x="3543300" y="8982138"/>
                </a:cubicBezTo>
                <a:cubicBezTo>
                  <a:pt x="3476913" y="9004267"/>
                  <a:pt x="3437980" y="9014251"/>
                  <a:pt x="3371850" y="9058338"/>
                </a:cubicBezTo>
                <a:cubicBezTo>
                  <a:pt x="3332383" y="9084650"/>
                  <a:pt x="3354381" y="9074612"/>
                  <a:pt x="3305175" y="9086913"/>
                </a:cubicBezTo>
                <a:cubicBezTo>
                  <a:pt x="3212952" y="9156080"/>
                  <a:pt x="3330276" y="9074363"/>
                  <a:pt x="3209925" y="9134538"/>
                </a:cubicBezTo>
                <a:cubicBezTo>
                  <a:pt x="3131600" y="9173701"/>
                  <a:pt x="3212304" y="9152101"/>
                  <a:pt x="3133725" y="9201213"/>
                </a:cubicBezTo>
                <a:cubicBezTo>
                  <a:pt x="3122624" y="9208151"/>
                  <a:pt x="3108325" y="9207563"/>
                  <a:pt x="3095625" y="9210738"/>
                </a:cubicBezTo>
                <a:cubicBezTo>
                  <a:pt x="3082925" y="9223438"/>
                  <a:pt x="3073339" y="9240323"/>
                  <a:pt x="3057525" y="9248838"/>
                </a:cubicBezTo>
                <a:cubicBezTo>
                  <a:pt x="3031005" y="9263118"/>
                  <a:pt x="3000697" y="9268914"/>
                  <a:pt x="2971800" y="9277413"/>
                </a:cubicBezTo>
                <a:cubicBezTo>
                  <a:pt x="2945594" y="9285121"/>
                  <a:pt x="2833513" y="9311402"/>
                  <a:pt x="2809875" y="9315513"/>
                </a:cubicBezTo>
                <a:cubicBezTo>
                  <a:pt x="2765638" y="9323206"/>
                  <a:pt x="2721410" y="9333350"/>
                  <a:pt x="2676525" y="9334563"/>
                </a:cubicBezTo>
                <a:cubicBezTo>
                  <a:pt x="2251183" y="9346059"/>
                  <a:pt x="1825625" y="9347263"/>
                  <a:pt x="1400175" y="9353613"/>
                </a:cubicBezTo>
                <a:cubicBezTo>
                  <a:pt x="1390650" y="9356788"/>
                  <a:pt x="1379440" y="9356866"/>
                  <a:pt x="1371600" y="9363138"/>
                </a:cubicBezTo>
                <a:cubicBezTo>
                  <a:pt x="1362661" y="9370289"/>
                  <a:pt x="1360000" y="9383021"/>
                  <a:pt x="1352550" y="9391713"/>
                </a:cubicBezTo>
                <a:cubicBezTo>
                  <a:pt x="1340861" y="9405350"/>
                  <a:pt x="1327150" y="9417113"/>
                  <a:pt x="1314450" y="9429813"/>
                </a:cubicBezTo>
                <a:cubicBezTo>
                  <a:pt x="1311275" y="9445688"/>
                  <a:pt x="1312165" y="9462958"/>
                  <a:pt x="1304925" y="9477438"/>
                </a:cubicBezTo>
                <a:cubicBezTo>
                  <a:pt x="1264529" y="9558229"/>
                  <a:pt x="1284129" y="9459606"/>
                  <a:pt x="1266825" y="9534588"/>
                </a:cubicBezTo>
                <a:cubicBezTo>
                  <a:pt x="1259544" y="9566138"/>
                  <a:pt x="1253323" y="9597938"/>
                  <a:pt x="1247775" y="9629838"/>
                </a:cubicBezTo>
                <a:cubicBezTo>
                  <a:pt x="1223315" y="9770481"/>
                  <a:pt x="1252895" y="9717407"/>
                  <a:pt x="1209675" y="9782238"/>
                </a:cubicBezTo>
                <a:cubicBezTo>
                  <a:pt x="1203325" y="9836213"/>
                  <a:pt x="1197366" y="9890235"/>
                  <a:pt x="1190625" y="9944163"/>
                </a:cubicBezTo>
                <a:cubicBezTo>
                  <a:pt x="1187840" y="9966440"/>
                  <a:pt x="1186545" y="9989058"/>
                  <a:pt x="1181100" y="10010838"/>
                </a:cubicBezTo>
                <a:cubicBezTo>
                  <a:pt x="1176953" y="10027425"/>
                  <a:pt x="1167457" y="10042243"/>
                  <a:pt x="1162050" y="10058463"/>
                </a:cubicBezTo>
                <a:cubicBezTo>
                  <a:pt x="1154741" y="10080391"/>
                  <a:pt x="1149642" y="10102998"/>
                  <a:pt x="1143000" y="10125138"/>
                </a:cubicBezTo>
                <a:cubicBezTo>
                  <a:pt x="1140115" y="10134755"/>
                  <a:pt x="1137430" y="10144485"/>
                  <a:pt x="1133475" y="10153713"/>
                </a:cubicBezTo>
                <a:cubicBezTo>
                  <a:pt x="1127882" y="10166764"/>
                  <a:pt x="1123858" y="10181201"/>
                  <a:pt x="1114425" y="10191813"/>
                </a:cubicBezTo>
                <a:cubicBezTo>
                  <a:pt x="1097950" y="10210347"/>
                  <a:pt x="1076325" y="10223563"/>
                  <a:pt x="1057275" y="10239438"/>
                </a:cubicBezTo>
                <a:cubicBezTo>
                  <a:pt x="1045671" y="10262647"/>
                  <a:pt x="1025027" y="10306369"/>
                  <a:pt x="1009650" y="10325163"/>
                </a:cubicBezTo>
                <a:cubicBezTo>
                  <a:pt x="992590" y="10346014"/>
                  <a:pt x="968664" y="10360760"/>
                  <a:pt x="952500" y="10382313"/>
                </a:cubicBezTo>
                <a:cubicBezTo>
                  <a:pt x="939721" y="10399352"/>
                  <a:pt x="935739" y="10421742"/>
                  <a:pt x="923925" y="10439463"/>
                </a:cubicBezTo>
                <a:cubicBezTo>
                  <a:pt x="916453" y="10450671"/>
                  <a:pt x="904116" y="10457811"/>
                  <a:pt x="895350" y="10468038"/>
                </a:cubicBezTo>
                <a:cubicBezTo>
                  <a:pt x="853831" y="10516477"/>
                  <a:pt x="886212" y="10499659"/>
                  <a:pt x="838200" y="10515663"/>
                </a:cubicBezTo>
                <a:cubicBezTo>
                  <a:pt x="828675" y="10512488"/>
                  <a:pt x="818605" y="10510628"/>
                  <a:pt x="809625" y="10506138"/>
                </a:cubicBezTo>
                <a:cubicBezTo>
                  <a:pt x="799386" y="10501018"/>
                  <a:pt x="792342" y="10488970"/>
                  <a:pt x="781050" y="10487088"/>
                </a:cubicBezTo>
                <a:cubicBezTo>
                  <a:pt x="714985" y="10476077"/>
                  <a:pt x="647700" y="10474388"/>
                  <a:pt x="581025" y="10468038"/>
                </a:cubicBezTo>
                <a:cubicBezTo>
                  <a:pt x="561975" y="10461688"/>
                  <a:pt x="543109" y="10454758"/>
                  <a:pt x="523875" y="10448988"/>
                </a:cubicBezTo>
                <a:cubicBezTo>
                  <a:pt x="511336" y="10445226"/>
                  <a:pt x="498194" y="10443603"/>
                  <a:pt x="485775" y="10439463"/>
                </a:cubicBezTo>
                <a:cubicBezTo>
                  <a:pt x="469555" y="10434056"/>
                  <a:pt x="454159" y="10426416"/>
                  <a:pt x="438150" y="10420413"/>
                </a:cubicBezTo>
                <a:cubicBezTo>
                  <a:pt x="428749" y="10416888"/>
                  <a:pt x="418555" y="10415378"/>
                  <a:pt x="409575" y="10410888"/>
                </a:cubicBezTo>
                <a:cubicBezTo>
                  <a:pt x="335717" y="10373959"/>
                  <a:pt x="424249" y="10406254"/>
                  <a:pt x="352425" y="10382313"/>
                </a:cubicBezTo>
                <a:cubicBezTo>
                  <a:pt x="309820" y="10318406"/>
                  <a:pt x="360009" y="10381019"/>
                  <a:pt x="304800" y="10344213"/>
                </a:cubicBezTo>
                <a:cubicBezTo>
                  <a:pt x="293592" y="10336741"/>
                  <a:pt x="286573" y="10324262"/>
                  <a:pt x="276225" y="10315638"/>
                </a:cubicBezTo>
                <a:cubicBezTo>
                  <a:pt x="267431" y="10308309"/>
                  <a:pt x="256965" y="10303242"/>
                  <a:pt x="247650" y="10296588"/>
                </a:cubicBezTo>
                <a:cubicBezTo>
                  <a:pt x="234732" y="10287361"/>
                  <a:pt x="222250" y="10277538"/>
                  <a:pt x="209550" y="10268013"/>
                </a:cubicBezTo>
                <a:cubicBezTo>
                  <a:pt x="206375" y="10258488"/>
                  <a:pt x="207125" y="10246538"/>
                  <a:pt x="200025" y="10239438"/>
                </a:cubicBezTo>
                <a:cubicBezTo>
                  <a:pt x="186934" y="10226347"/>
                  <a:pt x="168099" y="10220675"/>
                  <a:pt x="152400" y="10210863"/>
                </a:cubicBezTo>
                <a:cubicBezTo>
                  <a:pt x="142692" y="10204796"/>
                  <a:pt x="134064" y="10196933"/>
                  <a:pt x="123825" y="10191813"/>
                </a:cubicBezTo>
                <a:cubicBezTo>
                  <a:pt x="114845" y="10187323"/>
                  <a:pt x="104990" y="10184723"/>
                  <a:pt x="95250" y="10182288"/>
                </a:cubicBezTo>
                <a:cubicBezTo>
                  <a:pt x="66852" y="10175188"/>
                  <a:pt x="38100" y="10169588"/>
                  <a:pt x="9525" y="10163238"/>
                </a:cubicBezTo>
                <a:cubicBezTo>
                  <a:pt x="-5530" y="10118072"/>
                  <a:pt x="-3019" y="10148057"/>
                  <a:pt x="19050" y="10096563"/>
                </a:cubicBezTo>
                <a:cubicBezTo>
                  <a:pt x="43777" y="10038867"/>
                  <a:pt x="6124" y="10095881"/>
                  <a:pt x="57150" y="10010838"/>
                </a:cubicBezTo>
                <a:cubicBezTo>
                  <a:pt x="131339" y="9887190"/>
                  <a:pt x="45447" y="10053294"/>
                  <a:pt x="104775" y="9934638"/>
                </a:cubicBezTo>
                <a:cubicBezTo>
                  <a:pt x="142099" y="9636048"/>
                  <a:pt x="84972" y="10111937"/>
                  <a:pt x="133350" y="9277413"/>
                </a:cubicBezTo>
                <a:cubicBezTo>
                  <a:pt x="134865" y="9251275"/>
                  <a:pt x="146050" y="9226613"/>
                  <a:pt x="152400" y="9201213"/>
                </a:cubicBezTo>
                <a:cubicBezTo>
                  <a:pt x="158750" y="9128188"/>
                  <a:pt x="167146" y="9055312"/>
                  <a:pt x="171450" y="8982138"/>
                </a:cubicBezTo>
                <a:cubicBezTo>
                  <a:pt x="179848" y="8839369"/>
                  <a:pt x="183237" y="8696345"/>
                  <a:pt x="190500" y="8553513"/>
                </a:cubicBezTo>
                <a:cubicBezTo>
                  <a:pt x="192763" y="8509007"/>
                  <a:pt x="193723" y="8464278"/>
                  <a:pt x="200025" y="8420163"/>
                </a:cubicBezTo>
                <a:cubicBezTo>
                  <a:pt x="203294" y="8397281"/>
                  <a:pt x="214061" y="8376052"/>
                  <a:pt x="219075" y="8353488"/>
                </a:cubicBezTo>
                <a:cubicBezTo>
                  <a:pt x="226776" y="8318836"/>
                  <a:pt x="233105" y="8283854"/>
                  <a:pt x="238125" y="8248713"/>
                </a:cubicBezTo>
                <a:cubicBezTo>
                  <a:pt x="245811" y="8194912"/>
                  <a:pt x="252398" y="8140925"/>
                  <a:pt x="257175" y="8086788"/>
                </a:cubicBezTo>
                <a:cubicBezTo>
                  <a:pt x="261927" y="8032929"/>
                  <a:pt x="257195" y="7978089"/>
                  <a:pt x="266700" y="7924863"/>
                </a:cubicBezTo>
                <a:cubicBezTo>
                  <a:pt x="273233" y="7888279"/>
                  <a:pt x="292100" y="7855013"/>
                  <a:pt x="304800" y="7820088"/>
                </a:cubicBezTo>
                <a:cubicBezTo>
                  <a:pt x="311150" y="7762938"/>
                  <a:pt x="318267" y="7705868"/>
                  <a:pt x="323850" y="7648638"/>
                </a:cubicBezTo>
                <a:cubicBezTo>
                  <a:pt x="330967" y="7575684"/>
                  <a:pt x="333808" y="7502298"/>
                  <a:pt x="342900" y="7429563"/>
                </a:cubicBezTo>
                <a:cubicBezTo>
                  <a:pt x="346531" y="7400517"/>
                  <a:pt x="357138" y="7372712"/>
                  <a:pt x="361950" y="7343838"/>
                </a:cubicBezTo>
                <a:cubicBezTo>
                  <a:pt x="366677" y="7315478"/>
                  <a:pt x="366748" y="7286473"/>
                  <a:pt x="371475" y="7258113"/>
                </a:cubicBezTo>
                <a:cubicBezTo>
                  <a:pt x="374094" y="7242396"/>
                  <a:pt x="403201" y="7115309"/>
                  <a:pt x="409575" y="7096188"/>
                </a:cubicBezTo>
                <a:cubicBezTo>
                  <a:pt x="414065" y="7082718"/>
                  <a:pt x="422275" y="7070788"/>
                  <a:pt x="428625" y="7058088"/>
                </a:cubicBezTo>
                <a:cubicBezTo>
                  <a:pt x="434975" y="6991413"/>
                  <a:pt x="438523" y="6924412"/>
                  <a:pt x="447675" y="6858063"/>
                </a:cubicBezTo>
                <a:cubicBezTo>
                  <a:pt x="451252" y="6832127"/>
                  <a:pt x="462421" y="6807688"/>
                  <a:pt x="466725" y="6781863"/>
                </a:cubicBezTo>
                <a:cubicBezTo>
                  <a:pt x="475141" y="6731364"/>
                  <a:pt x="481340" y="6680466"/>
                  <a:pt x="485775" y="6629463"/>
                </a:cubicBezTo>
                <a:cubicBezTo>
                  <a:pt x="516269" y="6278778"/>
                  <a:pt x="479011" y="6446969"/>
                  <a:pt x="523875" y="6267513"/>
                </a:cubicBezTo>
                <a:cubicBezTo>
                  <a:pt x="527050" y="6219888"/>
                  <a:pt x="528979" y="6172164"/>
                  <a:pt x="533400" y="6124638"/>
                </a:cubicBezTo>
                <a:cubicBezTo>
                  <a:pt x="541681" y="6035614"/>
                  <a:pt x="557337" y="5947226"/>
                  <a:pt x="561975" y="5857938"/>
                </a:cubicBezTo>
                <a:cubicBezTo>
                  <a:pt x="589386" y="5330276"/>
                  <a:pt x="511782" y="5540508"/>
                  <a:pt x="590550" y="5343588"/>
                </a:cubicBezTo>
                <a:cubicBezTo>
                  <a:pt x="596900" y="5254688"/>
                  <a:pt x="599758" y="5165469"/>
                  <a:pt x="609600" y="5076888"/>
                </a:cubicBezTo>
                <a:cubicBezTo>
                  <a:pt x="612491" y="5050866"/>
                  <a:pt x="626817" y="5026805"/>
                  <a:pt x="628650" y="5000688"/>
                </a:cubicBezTo>
                <a:cubicBezTo>
                  <a:pt x="639550" y="4845365"/>
                  <a:pt x="641350" y="4689538"/>
                  <a:pt x="647700" y="4533963"/>
                </a:cubicBezTo>
                <a:cubicBezTo>
                  <a:pt x="654050" y="3514788"/>
                  <a:pt x="654545" y="2495560"/>
                  <a:pt x="666750" y="1476438"/>
                </a:cubicBezTo>
                <a:cubicBezTo>
                  <a:pt x="667250" y="1434680"/>
                  <a:pt x="679894" y="1393954"/>
                  <a:pt x="685800" y="1352613"/>
                </a:cubicBezTo>
                <a:cubicBezTo>
                  <a:pt x="689420" y="1327273"/>
                  <a:pt x="692391" y="1301842"/>
                  <a:pt x="695325" y="1276413"/>
                </a:cubicBezTo>
                <a:cubicBezTo>
                  <a:pt x="701916" y="1219290"/>
                  <a:pt x="708508" y="1162165"/>
                  <a:pt x="714375" y="1104963"/>
                </a:cubicBezTo>
                <a:cubicBezTo>
                  <a:pt x="721209" y="1038336"/>
                  <a:pt x="725118" y="971397"/>
                  <a:pt x="733425" y="904938"/>
                </a:cubicBezTo>
                <a:cubicBezTo>
                  <a:pt x="737828" y="869715"/>
                  <a:pt x="746125" y="835088"/>
                  <a:pt x="752475" y="800163"/>
                </a:cubicBezTo>
                <a:cubicBezTo>
                  <a:pt x="755650" y="555688"/>
                  <a:pt x="749636" y="310921"/>
                  <a:pt x="762000" y="66738"/>
                </a:cubicBezTo>
                <a:cubicBezTo>
                  <a:pt x="762579" y="55305"/>
                  <a:pt x="781636" y="54839"/>
                  <a:pt x="790575" y="47688"/>
                </a:cubicBezTo>
                <a:cubicBezTo>
                  <a:pt x="797587" y="42078"/>
                  <a:pt x="809625" y="1650"/>
                  <a:pt x="828675" y="63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70995" t="-25014" r="-40994" b="1224"/>
            </a:stretch>
          </a:blip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2" name="Google Shape;62;p1" descr="logo-footer-3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38317" y="651282"/>
            <a:ext cx="810261" cy="81026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"/>
          <p:cNvSpPr txBox="1"/>
          <p:nvPr/>
        </p:nvSpPr>
        <p:spPr>
          <a:xfrm>
            <a:off x="602380" y="8759956"/>
            <a:ext cx="5020605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PE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SI418 | PROGRAMACIÓN EN WEB</a:t>
            </a: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 txBox="1"/>
          <p:nvPr/>
        </p:nvSpPr>
        <p:spPr>
          <a:xfrm>
            <a:off x="11494177" y="2483504"/>
            <a:ext cx="854401" cy="595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s-PE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TB</a:t>
            </a:r>
            <a:r>
              <a:rPr lang="es-PE" sz="3200">
                <a:solidFill>
                  <a:srgbClr val="FFFFFF"/>
                </a:solidFill>
              </a:rPr>
              <a:t>2</a:t>
            </a: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"/>
          <p:cNvSpPr txBox="1"/>
          <p:nvPr/>
        </p:nvSpPr>
        <p:spPr>
          <a:xfrm>
            <a:off x="1447500" y="674500"/>
            <a:ext cx="33855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s-PE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PREGRADO</a:t>
            </a:r>
            <a:endParaRPr/>
          </a:p>
        </p:txBody>
      </p:sp>
      <p:sp>
        <p:nvSpPr>
          <p:cNvPr id="66" name="Google Shape;66;p1"/>
          <p:cNvSpPr/>
          <p:nvPr/>
        </p:nvSpPr>
        <p:spPr>
          <a:xfrm>
            <a:off x="6588660" y="5275869"/>
            <a:ext cx="6720937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s-PE" sz="3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Miembros del Equipo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s-PE" sz="3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Caroline Ranilla		u201819316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s-PE" sz="3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Carlos Silva			u201716004      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s-PE" sz="3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Mendez		u201720323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s-PE" sz="3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David Zaplana		u201523616</a:t>
            </a:r>
            <a:endParaRPr sz="32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"/>
          <p:cNvSpPr/>
          <p:nvPr/>
        </p:nvSpPr>
        <p:spPr>
          <a:xfrm>
            <a:off x="-181199" y="1086741"/>
            <a:ext cx="6531113" cy="8764625"/>
          </a:xfrm>
          <a:custGeom>
            <a:avLst/>
            <a:gdLst/>
            <a:ahLst/>
            <a:cxnLst/>
            <a:rect l="l" t="t" r="r" b="b"/>
            <a:pathLst>
              <a:path w="6531113" h="8764625" extrusionOk="0">
                <a:moveTo>
                  <a:pt x="189825" y="17440"/>
                </a:moveTo>
                <a:cubicBezTo>
                  <a:pt x="204202" y="11689"/>
                  <a:pt x="217549" y="1728"/>
                  <a:pt x="232957" y="187"/>
                </a:cubicBezTo>
                <a:cubicBezTo>
                  <a:pt x="247547" y="-1272"/>
                  <a:pt x="261664" y="6191"/>
                  <a:pt x="276090" y="8814"/>
                </a:cubicBezTo>
                <a:cubicBezTo>
                  <a:pt x="293298" y="11943"/>
                  <a:pt x="310595" y="14565"/>
                  <a:pt x="327848" y="17440"/>
                </a:cubicBezTo>
                <a:cubicBezTo>
                  <a:pt x="339350" y="23191"/>
                  <a:pt x="350037" y="30998"/>
                  <a:pt x="362354" y="34693"/>
                </a:cubicBezTo>
                <a:cubicBezTo>
                  <a:pt x="379107" y="39719"/>
                  <a:pt x="396961" y="39889"/>
                  <a:pt x="414112" y="43319"/>
                </a:cubicBezTo>
                <a:cubicBezTo>
                  <a:pt x="425738" y="45644"/>
                  <a:pt x="437116" y="49070"/>
                  <a:pt x="448618" y="51946"/>
                </a:cubicBezTo>
                <a:cubicBezTo>
                  <a:pt x="505774" y="90051"/>
                  <a:pt x="440052" y="51960"/>
                  <a:pt x="552135" y="77825"/>
                </a:cubicBezTo>
                <a:cubicBezTo>
                  <a:pt x="564665" y="80717"/>
                  <a:pt x="574165" y="91959"/>
                  <a:pt x="586641" y="95078"/>
                </a:cubicBezTo>
                <a:cubicBezTo>
                  <a:pt x="689390" y="120765"/>
                  <a:pt x="723161" y="120820"/>
                  <a:pt x="819554" y="129584"/>
                </a:cubicBezTo>
                <a:cubicBezTo>
                  <a:pt x="842558" y="135335"/>
                  <a:pt x="864964" y="144552"/>
                  <a:pt x="888565" y="146836"/>
                </a:cubicBezTo>
                <a:cubicBezTo>
                  <a:pt x="954456" y="153212"/>
                  <a:pt x="1020882" y="151686"/>
                  <a:pt x="1086973" y="155463"/>
                </a:cubicBezTo>
                <a:cubicBezTo>
                  <a:pt x="1121542" y="157438"/>
                  <a:pt x="1155984" y="161214"/>
                  <a:pt x="1190490" y="164089"/>
                </a:cubicBezTo>
                <a:cubicBezTo>
                  <a:pt x="1462274" y="213505"/>
                  <a:pt x="1050285" y="142650"/>
                  <a:pt x="1440656" y="189968"/>
                </a:cubicBezTo>
                <a:cubicBezTo>
                  <a:pt x="1484323" y="195261"/>
                  <a:pt x="1526405" y="210392"/>
                  <a:pt x="1570052" y="215848"/>
                </a:cubicBezTo>
                <a:lnTo>
                  <a:pt x="1777086" y="241727"/>
                </a:lnTo>
                <a:cubicBezTo>
                  <a:pt x="1887908" y="278668"/>
                  <a:pt x="1797294" y="252686"/>
                  <a:pt x="2001373" y="276233"/>
                </a:cubicBezTo>
                <a:cubicBezTo>
                  <a:pt x="2018748" y="278238"/>
                  <a:pt x="2035775" y="282690"/>
                  <a:pt x="2053131" y="284859"/>
                </a:cubicBezTo>
                <a:cubicBezTo>
                  <a:pt x="2104806" y="291318"/>
                  <a:pt x="2156648" y="296361"/>
                  <a:pt x="2208407" y="302112"/>
                </a:cubicBezTo>
                <a:cubicBezTo>
                  <a:pt x="2283169" y="319365"/>
                  <a:pt x="2356451" y="345262"/>
                  <a:pt x="2432693" y="353870"/>
                </a:cubicBezTo>
                <a:cubicBezTo>
                  <a:pt x="2535596" y="365488"/>
                  <a:pt x="2639812" y="357410"/>
                  <a:pt x="2743244" y="362497"/>
                </a:cubicBezTo>
                <a:cubicBezTo>
                  <a:pt x="2815274" y="366040"/>
                  <a:pt x="2887018" y="373999"/>
                  <a:pt x="2958905" y="379750"/>
                </a:cubicBezTo>
                <a:cubicBezTo>
                  <a:pt x="3125233" y="462912"/>
                  <a:pt x="2947016" y="379453"/>
                  <a:pt x="3424731" y="422882"/>
                </a:cubicBezTo>
                <a:cubicBezTo>
                  <a:pt x="3440152" y="424284"/>
                  <a:pt x="3453031" y="435685"/>
                  <a:pt x="3467863" y="440134"/>
                </a:cubicBezTo>
                <a:cubicBezTo>
                  <a:pt x="3481907" y="444347"/>
                  <a:pt x="3496618" y="445885"/>
                  <a:pt x="3510995" y="448761"/>
                </a:cubicBezTo>
                <a:cubicBezTo>
                  <a:pt x="3585160" y="498205"/>
                  <a:pt x="3491324" y="438926"/>
                  <a:pt x="3562754" y="474640"/>
                </a:cubicBezTo>
                <a:cubicBezTo>
                  <a:pt x="3572027" y="479276"/>
                  <a:pt x="3579360" y="487256"/>
                  <a:pt x="3588633" y="491893"/>
                </a:cubicBezTo>
                <a:cubicBezTo>
                  <a:pt x="3596766" y="495959"/>
                  <a:pt x="3605998" y="497326"/>
                  <a:pt x="3614512" y="500519"/>
                </a:cubicBezTo>
                <a:cubicBezTo>
                  <a:pt x="3629011" y="505956"/>
                  <a:pt x="3643267" y="512021"/>
                  <a:pt x="3657644" y="517772"/>
                </a:cubicBezTo>
                <a:cubicBezTo>
                  <a:pt x="3666271" y="526398"/>
                  <a:pt x="3675714" y="534279"/>
                  <a:pt x="3683524" y="543651"/>
                </a:cubicBezTo>
                <a:cubicBezTo>
                  <a:pt x="3690161" y="551616"/>
                  <a:pt x="3693445" y="562200"/>
                  <a:pt x="3700776" y="569531"/>
                </a:cubicBezTo>
                <a:cubicBezTo>
                  <a:pt x="3710942" y="579697"/>
                  <a:pt x="3725116" y="585244"/>
                  <a:pt x="3735282" y="595410"/>
                </a:cubicBezTo>
                <a:cubicBezTo>
                  <a:pt x="3742613" y="602741"/>
                  <a:pt x="3745204" y="613958"/>
                  <a:pt x="3752535" y="621289"/>
                </a:cubicBezTo>
                <a:cubicBezTo>
                  <a:pt x="3759866" y="628620"/>
                  <a:pt x="3770665" y="631654"/>
                  <a:pt x="3778414" y="638542"/>
                </a:cubicBezTo>
                <a:cubicBezTo>
                  <a:pt x="3796650" y="654752"/>
                  <a:pt x="3812920" y="673048"/>
                  <a:pt x="3830173" y="690301"/>
                </a:cubicBezTo>
                <a:lnTo>
                  <a:pt x="3856052" y="716180"/>
                </a:lnTo>
                <a:lnTo>
                  <a:pt x="3881931" y="742059"/>
                </a:lnTo>
                <a:cubicBezTo>
                  <a:pt x="3898273" y="791085"/>
                  <a:pt x="3884127" y="761508"/>
                  <a:pt x="3942316" y="819697"/>
                </a:cubicBezTo>
                <a:cubicBezTo>
                  <a:pt x="3975526" y="852907"/>
                  <a:pt x="3958044" y="838809"/>
                  <a:pt x="3994074" y="862829"/>
                </a:cubicBezTo>
                <a:cubicBezTo>
                  <a:pt x="3996950" y="871455"/>
                  <a:pt x="3997118" y="881530"/>
                  <a:pt x="4002701" y="888708"/>
                </a:cubicBezTo>
                <a:cubicBezTo>
                  <a:pt x="4043434" y="941079"/>
                  <a:pt x="4037817" y="934920"/>
                  <a:pt x="4080339" y="949093"/>
                </a:cubicBezTo>
                <a:lnTo>
                  <a:pt x="4114844" y="1000851"/>
                </a:lnTo>
                <a:cubicBezTo>
                  <a:pt x="4120595" y="1009478"/>
                  <a:pt x="4127460" y="1017458"/>
                  <a:pt x="4132097" y="1026731"/>
                </a:cubicBezTo>
                <a:cubicBezTo>
                  <a:pt x="4137848" y="1038233"/>
                  <a:pt x="4144285" y="1049416"/>
                  <a:pt x="4149350" y="1061236"/>
                </a:cubicBezTo>
                <a:cubicBezTo>
                  <a:pt x="4152932" y="1069594"/>
                  <a:pt x="4153464" y="1079221"/>
                  <a:pt x="4157976" y="1087116"/>
                </a:cubicBezTo>
                <a:cubicBezTo>
                  <a:pt x="4165109" y="1099599"/>
                  <a:pt x="4175499" y="1109922"/>
                  <a:pt x="4183856" y="1121621"/>
                </a:cubicBezTo>
                <a:cubicBezTo>
                  <a:pt x="4189882" y="1130058"/>
                  <a:pt x="4194471" y="1139536"/>
                  <a:pt x="4201108" y="1147501"/>
                </a:cubicBezTo>
                <a:cubicBezTo>
                  <a:pt x="4208918" y="1156873"/>
                  <a:pt x="4218954" y="1164199"/>
                  <a:pt x="4226988" y="1173380"/>
                </a:cubicBezTo>
                <a:cubicBezTo>
                  <a:pt x="4239112" y="1187236"/>
                  <a:pt x="4248474" y="1203493"/>
                  <a:pt x="4261493" y="1216512"/>
                </a:cubicBezTo>
                <a:cubicBezTo>
                  <a:pt x="4268824" y="1223843"/>
                  <a:pt x="4279408" y="1227128"/>
                  <a:pt x="4287373" y="1233765"/>
                </a:cubicBezTo>
                <a:cubicBezTo>
                  <a:pt x="4296745" y="1241575"/>
                  <a:pt x="4303622" y="1252154"/>
                  <a:pt x="4313252" y="1259644"/>
                </a:cubicBezTo>
                <a:cubicBezTo>
                  <a:pt x="4329619" y="1272374"/>
                  <a:pt x="4347757" y="1282648"/>
                  <a:pt x="4365010" y="1294150"/>
                </a:cubicBezTo>
                <a:lnTo>
                  <a:pt x="4390890" y="1311402"/>
                </a:lnTo>
                <a:cubicBezTo>
                  <a:pt x="4399516" y="1317153"/>
                  <a:pt x="4407879" y="1323321"/>
                  <a:pt x="4416769" y="1328655"/>
                </a:cubicBezTo>
                <a:cubicBezTo>
                  <a:pt x="4431146" y="1337281"/>
                  <a:pt x="4444904" y="1347036"/>
                  <a:pt x="4459901" y="1354534"/>
                </a:cubicBezTo>
                <a:cubicBezTo>
                  <a:pt x="4468034" y="1358601"/>
                  <a:pt x="4477647" y="1359094"/>
                  <a:pt x="4485780" y="1363161"/>
                </a:cubicBezTo>
                <a:cubicBezTo>
                  <a:pt x="4500777" y="1370659"/>
                  <a:pt x="4514535" y="1380414"/>
                  <a:pt x="4528912" y="1389040"/>
                </a:cubicBezTo>
                <a:cubicBezTo>
                  <a:pt x="4537538" y="1400542"/>
                  <a:pt x="4543971" y="1414078"/>
                  <a:pt x="4554791" y="1423546"/>
                </a:cubicBezTo>
                <a:cubicBezTo>
                  <a:pt x="4567409" y="1434587"/>
                  <a:pt x="4583706" y="1440539"/>
                  <a:pt x="4597924" y="1449425"/>
                </a:cubicBezTo>
                <a:cubicBezTo>
                  <a:pt x="4606716" y="1454920"/>
                  <a:pt x="4615838" y="1460041"/>
                  <a:pt x="4623803" y="1466678"/>
                </a:cubicBezTo>
                <a:cubicBezTo>
                  <a:pt x="4633175" y="1474488"/>
                  <a:pt x="4640310" y="1484747"/>
                  <a:pt x="4649682" y="1492557"/>
                </a:cubicBezTo>
                <a:cubicBezTo>
                  <a:pt x="4721750" y="1552614"/>
                  <a:pt x="4625823" y="1460074"/>
                  <a:pt x="4701441" y="1535689"/>
                </a:cubicBezTo>
                <a:cubicBezTo>
                  <a:pt x="4702198" y="1547047"/>
                  <a:pt x="4712805" y="1781245"/>
                  <a:pt x="4727320" y="1863493"/>
                </a:cubicBezTo>
                <a:cubicBezTo>
                  <a:pt x="4731927" y="1889600"/>
                  <a:pt x="4739018" y="1915209"/>
                  <a:pt x="4744573" y="1941131"/>
                </a:cubicBezTo>
                <a:cubicBezTo>
                  <a:pt x="4749934" y="1966151"/>
                  <a:pt x="4757035" y="2014938"/>
                  <a:pt x="4770452" y="2036021"/>
                </a:cubicBezTo>
                <a:cubicBezTo>
                  <a:pt x="4781368" y="2053175"/>
                  <a:pt x="4799207" y="2064776"/>
                  <a:pt x="4813584" y="2079153"/>
                </a:cubicBezTo>
                <a:cubicBezTo>
                  <a:pt x="4827961" y="2107908"/>
                  <a:pt x="4833984" y="2142684"/>
                  <a:pt x="4856716" y="2165417"/>
                </a:cubicBezTo>
                <a:cubicBezTo>
                  <a:pt x="4927616" y="2236320"/>
                  <a:pt x="4824228" y="2129544"/>
                  <a:pt x="4917101" y="2243055"/>
                </a:cubicBezTo>
                <a:cubicBezTo>
                  <a:pt x="4929976" y="2258792"/>
                  <a:pt x="4945856" y="2271810"/>
                  <a:pt x="4960233" y="2286187"/>
                </a:cubicBezTo>
                <a:cubicBezTo>
                  <a:pt x="4969487" y="2313952"/>
                  <a:pt x="4972798" y="2330123"/>
                  <a:pt x="4994739" y="2355199"/>
                </a:cubicBezTo>
                <a:cubicBezTo>
                  <a:pt x="5004206" y="2366019"/>
                  <a:pt x="5018646" y="2371363"/>
                  <a:pt x="5029244" y="2381078"/>
                </a:cubicBezTo>
                <a:cubicBezTo>
                  <a:pt x="5053225" y="2403061"/>
                  <a:pt x="5075252" y="2427085"/>
                  <a:pt x="5098256" y="2450089"/>
                </a:cubicBezTo>
                <a:cubicBezTo>
                  <a:pt x="5106882" y="2458715"/>
                  <a:pt x="5113745" y="2469574"/>
                  <a:pt x="5124135" y="2475968"/>
                </a:cubicBezTo>
                <a:lnTo>
                  <a:pt x="5236278" y="2544980"/>
                </a:lnTo>
                <a:cubicBezTo>
                  <a:pt x="5274501" y="2568870"/>
                  <a:pt x="5248131" y="2557558"/>
                  <a:pt x="5288037" y="2570859"/>
                </a:cubicBezTo>
                <a:cubicBezTo>
                  <a:pt x="5296663" y="2576610"/>
                  <a:pt x="5304643" y="2583475"/>
                  <a:pt x="5313916" y="2588112"/>
                </a:cubicBezTo>
                <a:cubicBezTo>
                  <a:pt x="5322049" y="2592178"/>
                  <a:pt x="5332617" y="2591155"/>
                  <a:pt x="5339795" y="2596738"/>
                </a:cubicBezTo>
                <a:lnTo>
                  <a:pt x="5417433" y="2674376"/>
                </a:lnTo>
                <a:cubicBezTo>
                  <a:pt x="5426059" y="2683002"/>
                  <a:pt x="5433161" y="2693488"/>
                  <a:pt x="5443312" y="2700255"/>
                </a:cubicBezTo>
                <a:lnTo>
                  <a:pt x="5469191" y="2717508"/>
                </a:lnTo>
                <a:cubicBezTo>
                  <a:pt x="5474942" y="2729010"/>
                  <a:pt x="5481378" y="2740194"/>
                  <a:pt x="5486444" y="2752014"/>
                </a:cubicBezTo>
                <a:cubicBezTo>
                  <a:pt x="5514867" y="2818332"/>
                  <a:pt x="5510346" y="2961188"/>
                  <a:pt x="5512324" y="2984927"/>
                </a:cubicBezTo>
                <a:cubicBezTo>
                  <a:pt x="5515199" y="3068316"/>
                  <a:pt x="5516051" y="3151799"/>
                  <a:pt x="5520950" y="3235093"/>
                </a:cubicBezTo>
                <a:cubicBezTo>
                  <a:pt x="5521811" y="3249730"/>
                  <a:pt x="5522302" y="3265495"/>
                  <a:pt x="5529576" y="3278225"/>
                </a:cubicBezTo>
                <a:cubicBezTo>
                  <a:pt x="5534720" y="3287227"/>
                  <a:pt x="5546829" y="3289727"/>
                  <a:pt x="5555456" y="3295478"/>
                </a:cubicBezTo>
                <a:cubicBezTo>
                  <a:pt x="5594314" y="3353767"/>
                  <a:pt x="5548645" y="3281858"/>
                  <a:pt x="5598588" y="3381742"/>
                </a:cubicBezTo>
                <a:cubicBezTo>
                  <a:pt x="5612854" y="3410273"/>
                  <a:pt x="5636488" y="3428268"/>
                  <a:pt x="5658973" y="3450753"/>
                </a:cubicBezTo>
                <a:cubicBezTo>
                  <a:pt x="5672588" y="3518833"/>
                  <a:pt x="5658878" y="3469949"/>
                  <a:pt x="5684852" y="3528391"/>
                </a:cubicBezTo>
                <a:cubicBezTo>
                  <a:pt x="5691141" y="3542541"/>
                  <a:pt x="5694303" y="3558147"/>
                  <a:pt x="5702105" y="3571523"/>
                </a:cubicBezTo>
                <a:cubicBezTo>
                  <a:pt x="5714569" y="3592889"/>
                  <a:pt x="5730860" y="3611780"/>
                  <a:pt x="5745237" y="3631908"/>
                </a:cubicBezTo>
                <a:cubicBezTo>
                  <a:pt x="5763024" y="3685272"/>
                  <a:pt x="5743554" y="3639719"/>
                  <a:pt x="5805622" y="3709546"/>
                </a:cubicBezTo>
                <a:cubicBezTo>
                  <a:pt x="5812510" y="3717295"/>
                  <a:pt x="5816848" y="3726989"/>
                  <a:pt x="5822874" y="3735425"/>
                </a:cubicBezTo>
                <a:cubicBezTo>
                  <a:pt x="5831231" y="3747125"/>
                  <a:pt x="5839397" y="3759015"/>
                  <a:pt x="5848754" y="3769931"/>
                </a:cubicBezTo>
                <a:cubicBezTo>
                  <a:pt x="5856693" y="3779194"/>
                  <a:pt x="5868083" y="3785518"/>
                  <a:pt x="5874633" y="3795810"/>
                </a:cubicBezTo>
                <a:cubicBezTo>
                  <a:pt x="5908253" y="3848640"/>
                  <a:pt x="5901373" y="3863092"/>
                  <a:pt x="5935018" y="3907953"/>
                </a:cubicBezTo>
                <a:cubicBezTo>
                  <a:pt x="5942338" y="3917713"/>
                  <a:pt x="5952271" y="3925206"/>
                  <a:pt x="5960897" y="3933833"/>
                </a:cubicBezTo>
                <a:cubicBezTo>
                  <a:pt x="5994797" y="4018581"/>
                  <a:pt x="5958901" y="3935482"/>
                  <a:pt x="6004029" y="4020097"/>
                </a:cubicBezTo>
                <a:cubicBezTo>
                  <a:pt x="6019158" y="4048464"/>
                  <a:pt x="6036994" y="4075862"/>
                  <a:pt x="6047161" y="4106361"/>
                </a:cubicBezTo>
                <a:cubicBezTo>
                  <a:pt x="6050037" y="4114987"/>
                  <a:pt x="6051721" y="4124107"/>
                  <a:pt x="6055788" y="4132240"/>
                </a:cubicBezTo>
                <a:cubicBezTo>
                  <a:pt x="6063286" y="4147237"/>
                  <a:pt x="6074528" y="4160201"/>
                  <a:pt x="6081667" y="4175372"/>
                </a:cubicBezTo>
                <a:cubicBezTo>
                  <a:pt x="6097584" y="4209195"/>
                  <a:pt x="6115733" y="4242624"/>
                  <a:pt x="6124799" y="4278889"/>
                </a:cubicBezTo>
                <a:cubicBezTo>
                  <a:pt x="6130550" y="4301893"/>
                  <a:pt x="6132115" y="4326371"/>
                  <a:pt x="6142052" y="4347901"/>
                </a:cubicBezTo>
                <a:cubicBezTo>
                  <a:pt x="6149768" y="4364618"/>
                  <a:pt x="6165055" y="4376656"/>
                  <a:pt x="6176557" y="4391033"/>
                </a:cubicBezTo>
                <a:cubicBezTo>
                  <a:pt x="6188630" y="4445360"/>
                  <a:pt x="6196846" y="4494909"/>
                  <a:pt x="6219690" y="4546308"/>
                </a:cubicBezTo>
                <a:cubicBezTo>
                  <a:pt x="6232775" y="4575749"/>
                  <a:pt x="6258828" y="4631742"/>
                  <a:pt x="6271448" y="4667078"/>
                </a:cubicBezTo>
                <a:cubicBezTo>
                  <a:pt x="6280623" y="4692768"/>
                  <a:pt x="6285127" y="4720317"/>
                  <a:pt x="6297327" y="4744716"/>
                </a:cubicBezTo>
                <a:cubicBezTo>
                  <a:pt x="6332480" y="4815020"/>
                  <a:pt x="6312507" y="4780424"/>
                  <a:pt x="6357712" y="4848233"/>
                </a:cubicBezTo>
                <a:cubicBezTo>
                  <a:pt x="6363463" y="4874112"/>
                  <a:pt x="6366582" y="4900720"/>
                  <a:pt x="6374965" y="4925870"/>
                </a:cubicBezTo>
                <a:cubicBezTo>
                  <a:pt x="6378244" y="4935706"/>
                  <a:pt x="6388675" y="4942006"/>
                  <a:pt x="6392218" y="4951750"/>
                </a:cubicBezTo>
                <a:cubicBezTo>
                  <a:pt x="6400321" y="4974034"/>
                  <a:pt x="6402780" y="4998013"/>
                  <a:pt x="6409471" y="5020761"/>
                </a:cubicBezTo>
                <a:cubicBezTo>
                  <a:pt x="6417168" y="5046932"/>
                  <a:pt x="6427856" y="5072169"/>
                  <a:pt x="6435350" y="5098399"/>
                </a:cubicBezTo>
                <a:cubicBezTo>
                  <a:pt x="6441101" y="5118527"/>
                  <a:pt x="6446588" y="5138733"/>
                  <a:pt x="6452603" y="5158784"/>
                </a:cubicBezTo>
                <a:cubicBezTo>
                  <a:pt x="6455216" y="5167493"/>
                  <a:pt x="6457163" y="5176530"/>
                  <a:pt x="6461229" y="5184663"/>
                </a:cubicBezTo>
                <a:cubicBezTo>
                  <a:pt x="6465866" y="5193936"/>
                  <a:pt x="6472731" y="5201916"/>
                  <a:pt x="6478482" y="5210542"/>
                </a:cubicBezTo>
                <a:cubicBezTo>
                  <a:pt x="6481357" y="5239297"/>
                  <a:pt x="6481053" y="5268549"/>
                  <a:pt x="6487108" y="5296806"/>
                </a:cubicBezTo>
                <a:cubicBezTo>
                  <a:pt x="6490564" y="5312936"/>
                  <a:pt x="6512089" y="5342903"/>
                  <a:pt x="6521614" y="5357191"/>
                </a:cubicBezTo>
                <a:cubicBezTo>
                  <a:pt x="6535100" y="5667345"/>
                  <a:pt x="6535912" y="5559022"/>
                  <a:pt x="6512988" y="5986919"/>
                </a:cubicBezTo>
                <a:cubicBezTo>
                  <a:pt x="6512052" y="6004385"/>
                  <a:pt x="6508155" y="6021604"/>
                  <a:pt x="6504361" y="6038678"/>
                </a:cubicBezTo>
                <a:cubicBezTo>
                  <a:pt x="6496722" y="6073055"/>
                  <a:pt x="6469317" y="6116674"/>
                  <a:pt x="6443976" y="6133568"/>
                </a:cubicBezTo>
                <a:cubicBezTo>
                  <a:pt x="6435350" y="6139319"/>
                  <a:pt x="6426062" y="6144184"/>
                  <a:pt x="6418097" y="6150821"/>
                </a:cubicBezTo>
                <a:cubicBezTo>
                  <a:pt x="6374045" y="6187532"/>
                  <a:pt x="6413567" y="6171364"/>
                  <a:pt x="6357712" y="6185327"/>
                </a:cubicBezTo>
                <a:cubicBezTo>
                  <a:pt x="6349086" y="6193953"/>
                  <a:pt x="6343160" y="6206675"/>
                  <a:pt x="6331833" y="6211206"/>
                </a:cubicBezTo>
                <a:cubicBezTo>
                  <a:pt x="6312955" y="6218757"/>
                  <a:pt x="6291432" y="6216086"/>
                  <a:pt x="6271448" y="6219833"/>
                </a:cubicBezTo>
                <a:cubicBezTo>
                  <a:pt x="6245391" y="6224719"/>
                  <a:pt x="6219353" y="6229990"/>
                  <a:pt x="6193810" y="6237085"/>
                </a:cubicBezTo>
                <a:cubicBezTo>
                  <a:pt x="6167526" y="6244386"/>
                  <a:pt x="6142638" y="6256349"/>
                  <a:pt x="6116173" y="6262965"/>
                </a:cubicBezTo>
                <a:cubicBezTo>
                  <a:pt x="6098664" y="6267342"/>
                  <a:pt x="6073113" y="6272792"/>
                  <a:pt x="6055788" y="6280217"/>
                </a:cubicBezTo>
                <a:cubicBezTo>
                  <a:pt x="6043968" y="6285283"/>
                  <a:pt x="6032784" y="6291719"/>
                  <a:pt x="6021282" y="6297470"/>
                </a:cubicBezTo>
                <a:cubicBezTo>
                  <a:pt x="6018407" y="6306097"/>
                  <a:pt x="6017700" y="6315784"/>
                  <a:pt x="6012656" y="6323350"/>
                </a:cubicBezTo>
                <a:cubicBezTo>
                  <a:pt x="5991203" y="6355529"/>
                  <a:pt x="5986934" y="6343338"/>
                  <a:pt x="5960897" y="6366482"/>
                </a:cubicBezTo>
                <a:cubicBezTo>
                  <a:pt x="5942661" y="6382692"/>
                  <a:pt x="5926392" y="6400987"/>
                  <a:pt x="5909139" y="6418240"/>
                </a:cubicBezTo>
                <a:cubicBezTo>
                  <a:pt x="5900512" y="6426866"/>
                  <a:pt x="5890026" y="6433968"/>
                  <a:pt x="5883259" y="6444119"/>
                </a:cubicBezTo>
                <a:cubicBezTo>
                  <a:pt x="5870527" y="6463218"/>
                  <a:pt x="5860057" y="6482592"/>
                  <a:pt x="5840127" y="6495878"/>
                </a:cubicBezTo>
                <a:cubicBezTo>
                  <a:pt x="5832561" y="6500922"/>
                  <a:pt x="5822874" y="6501629"/>
                  <a:pt x="5814248" y="6504504"/>
                </a:cubicBezTo>
                <a:cubicBezTo>
                  <a:pt x="5761649" y="6539571"/>
                  <a:pt x="5761387" y="6534858"/>
                  <a:pt x="5719357" y="6582142"/>
                </a:cubicBezTo>
                <a:cubicBezTo>
                  <a:pt x="5709805" y="6592888"/>
                  <a:pt x="5704523" y="6607444"/>
                  <a:pt x="5693478" y="6616648"/>
                </a:cubicBezTo>
                <a:cubicBezTo>
                  <a:pt x="5686493" y="6622469"/>
                  <a:pt x="5675732" y="6621208"/>
                  <a:pt x="5667599" y="6625274"/>
                </a:cubicBezTo>
                <a:cubicBezTo>
                  <a:pt x="5634321" y="6641913"/>
                  <a:pt x="5618858" y="6655360"/>
                  <a:pt x="5589961" y="6677033"/>
                </a:cubicBezTo>
                <a:cubicBezTo>
                  <a:pt x="5576468" y="6704018"/>
                  <a:pt x="5573058" y="6719931"/>
                  <a:pt x="5546829" y="6737417"/>
                </a:cubicBezTo>
                <a:cubicBezTo>
                  <a:pt x="5539263" y="6742461"/>
                  <a:pt x="5529576" y="6743168"/>
                  <a:pt x="5520950" y="6746044"/>
                </a:cubicBezTo>
                <a:cubicBezTo>
                  <a:pt x="5512324" y="6754670"/>
                  <a:pt x="5505222" y="6765156"/>
                  <a:pt x="5495071" y="6771923"/>
                </a:cubicBezTo>
                <a:cubicBezTo>
                  <a:pt x="5487505" y="6776967"/>
                  <a:pt x="5476177" y="6774729"/>
                  <a:pt x="5469191" y="6780550"/>
                </a:cubicBezTo>
                <a:cubicBezTo>
                  <a:pt x="5458146" y="6789754"/>
                  <a:pt x="5453478" y="6804889"/>
                  <a:pt x="5443312" y="6815055"/>
                </a:cubicBezTo>
                <a:cubicBezTo>
                  <a:pt x="5435981" y="6822386"/>
                  <a:pt x="5425139" y="6825372"/>
                  <a:pt x="5417433" y="6832308"/>
                </a:cubicBezTo>
                <a:cubicBezTo>
                  <a:pt x="5321114" y="6918996"/>
                  <a:pt x="5395640" y="6869538"/>
                  <a:pt x="5313916" y="6918572"/>
                </a:cubicBezTo>
                <a:cubicBezTo>
                  <a:pt x="5264471" y="6992738"/>
                  <a:pt x="5330309" y="6905458"/>
                  <a:pt x="5270784" y="6953078"/>
                </a:cubicBezTo>
                <a:cubicBezTo>
                  <a:pt x="5262688" y="6959555"/>
                  <a:pt x="5261967" y="6972931"/>
                  <a:pt x="5253531" y="6978957"/>
                </a:cubicBezTo>
                <a:cubicBezTo>
                  <a:pt x="5240930" y="6987957"/>
                  <a:pt x="5223935" y="6988690"/>
                  <a:pt x="5210399" y="6996210"/>
                </a:cubicBezTo>
                <a:cubicBezTo>
                  <a:pt x="5197663" y="7003286"/>
                  <a:pt x="5166176" y="7032159"/>
                  <a:pt x="5150014" y="7039342"/>
                </a:cubicBezTo>
                <a:cubicBezTo>
                  <a:pt x="5123008" y="7051345"/>
                  <a:pt x="5092430" y="7058051"/>
                  <a:pt x="5063750" y="7065221"/>
                </a:cubicBezTo>
                <a:cubicBezTo>
                  <a:pt x="5052248" y="7070972"/>
                  <a:pt x="5039944" y="7075341"/>
                  <a:pt x="5029244" y="7082474"/>
                </a:cubicBezTo>
                <a:cubicBezTo>
                  <a:pt x="5013924" y="7092687"/>
                  <a:pt x="5001900" y="7107507"/>
                  <a:pt x="4986112" y="7116980"/>
                </a:cubicBezTo>
                <a:cubicBezTo>
                  <a:pt x="4922533" y="7155128"/>
                  <a:pt x="4964719" y="7119050"/>
                  <a:pt x="4917101" y="7142859"/>
                </a:cubicBezTo>
                <a:cubicBezTo>
                  <a:pt x="4896366" y="7153227"/>
                  <a:pt x="4876595" y="7165438"/>
                  <a:pt x="4856716" y="7177365"/>
                </a:cubicBezTo>
                <a:cubicBezTo>
                  <a:pt x="4847826" y="7182699"/>
                  <a:pt x="4840544" y="7190977"/>
                  <a:pt x="4830837" y="7194617"/>
                </a:cubicBezTo>
                <a:cubicBezTo>
                  <a:pt x="4817108" y="7199765"/>
                  <a:pt x="4802082" y="7200368"/>
                  <a:pt x="4787705" y="7203244"/>
                </a:cubicBezTo>
                <a:cubicBezTo>
                  <a:pt x="4781954" y="7211870"/>
                  <a:pt x="4777783" y="7221792"/>
                  <a:pt x="4770452" y="7229123"/>
                </a:cubicBezTo>
                <a:cubicBezTo>
                  <a:pt x="4754870" y="7244705"/>
                  <a:pt x="4738741" y="7248988"/>
                  <a:pt x="4718693" y="7255002"/>
                </a:cubicBezTo>
                <a:cubicBezTo>
                  <a:pt x="4698642" y="7261017"/>
                  <a:pt x="4678504" y="7266747"/>
                  <a:pt x="4658308" y="7272255"/>
                </a:cubicBezTo>
                <a:cubicBezTo>
                  <a:pt x="4646870" y="7275375"/>
                  <a:pt x="4634904" y="7276719"/>
                  <a:pt x="4623803" y="7280882"/>
                </a:cubicBezTo>
                <a:cubicBezTo>
                  <a:pt x="4540946" y="7311953"/>
                  <a:pt x="4651842" y="7290315"/>
                  <a:pt x="4520286" y="7306761"/>
                </a:cubicBezTo>
                <a:cubicBezTo>
                  <a:pt x="4500158" y="7312512"/>
                  <a:pt x="4478958" y="7315352"/>
                  <a:pt x="4459901" y="7324014"/>
                </a:cubicBezTo>
                <a:cubicBezTo>
                  <a:pt x="4446812" y="7329963"/>
                  <a:pt x="4438744" y="7344553"/>
                  <a:pt x="4425395" y="7349893"/>
                </a:cubicBezTo>
                <a:cubicBezTo>
                  <a:pt x="4409155" y="7356389"/>
                  <a:pt x="4390890" y="7355644"/>
                  <a:pt x="4373637" y="7358519"/>
                </a:cubicBezTo>
                <a:cubicBezTo>
                  <a:pt x="4365010" y="7364270"/>
                  <a:pt x="4357030" y="7371135"/>
                  <a:pt x="4347757" y="7375772"/>
                </a:cubicBezTo>
                <a:cubicBezTo>
                  <a:pt x="4335378" y="7381962"/>
                  <a:pt x="4298434" y="7390260"/>
                  <a:pt x="4287373" y="7393025"/>
                </a:cubicBezTo>
                <a:cubicBezTo>
                  <a:pt x="4220083" y="7460312"/>
                  <a:pt x="4306469" y="7379385"/>
                  <a:pt x="4226988" y="7436157"/>
                </a:cubicBezTo>
                <a:cubicBezTo>
                  <a:pt x="4170447" y="7476543"/>
                  <a:pt x="4230742" y="7452157"/>
                  <a:pt x="4175229" y="7470663"/>
                </a:cubicBezTo>
                <a:cubicBezTo>
                  <a:pt x="4138536" y="7525702"/>
                  <a:pt x="4184133" y="7470523"/>
                  <a:pt x="4114844" y="7505168"/>
                </a:cubicBezTo>
                <a:cubicBezTo>
                  <a:pt x="4103932" y="7510624"/>
                  <a:pt x="4098892" y="7523957"/>
                  <a:pt x="4088965" y="7531048"/>
                </a:cubicBezTo>
                <a:cubicBezTo>
                  <a:pt x="4029911" y="7573230"/>
                  <a:pt x="4077474" y="7524808"/>
                  <a:pt x="4028580" y="7565553"/>
                </a:cubicBezTo>
                <a:cubicBezTo>
                  <a:pt x="4019208" y="7573363"/>
                  <a:pt x="4012073" y="7583623"/>
                  <a:pt x="4002701" y="7591433"/>
                </a:cubicBezTo>
                <a:cubicBezTo>
                  <a:pt x="3994737" y="7598070"/>
                  <a:pt x="3985258" y="7602659"/>
                  <a:pt x="3976822" y="7608685"/>
                </a:cubicBezTo>
                <a:cubicBezTo>
                  <a:pt x="3931123" y="7641327"/>
                  <a:pt x="3958434" y="7629192"/>
                  <a:pt x="3916437" y="7643191"/>
                </a:cubicBezTo>
                <a:cubicBezTo>
                  <a:pt x="3893827" y="7665800"/>
                  <a:pt x="3891699" y="7671311"/>
                  <a:pt x="3864678" y="7686323"/>
                </a:cubicBezTo>
                <a:cubicBezTo>
                  <a:pt x="3818811" y="7711805"/>
                  <a:pt x="3814375" y="7705717"/>
                  <a:pt x="3778414" y="7738082"/>
                </a:cubicBezTo>
                <a:cubicBezTo>
                  <a:pt x="3760278" y="7754404"/>
                  <a:pt x="3740190" y="7769539"/>
                  <a:pt x="3726656" y="7789840"/>
                </a:cubicBezTo>
                <a:cubicBezTo>
                  <a:pt x="3720905" y="7798466"/>
                  <a:pt x="3718405" y="7810575"/>
                  <a:pt x="3709403" y="7815719"/>
                </a:cubicBezTo>
                <a:cubicBezTo>
                  <a:pt x="3696673" y="7822993"/>
                  <a:pt x="3680648" y="7821470"/>
                  <a:pt x="3666271" y="7824346"/>
                </a:cubicBezTo>
                <a:cubicBezTo>
                  <a:pt x="3651894" y="7838723"/>
                  <a:pt x="3636528" y="7852176"/>
                  <a:pt x="3623139" y="7867478"/>
                </a:cubicBezTo>
                <a:cubicBezTo>
                  <a:pt x="3600861" y="7892938"/>
                  <a:pt x="3611167" y="7898463"/>
                  <a:pt x="3580007" y="7919236"/>
                </a:cubicBezTo>
                <a:cubicBezTo>
                  <a:pt x="3572441" y="7924280"/>
                  <a:pt x="3562754" y="7924987"/>
                  <a:pt x="3554127" y="7927863"/>
                </a:cubicBezTo>
                <a:cubicBezTo>
                  <a:pt x="3545501" y="7936489"/>
                  <a:pt x="3536058" y="7944370"/>
                  <a:pt x="3528248" y="7953742"/>
                </a:cubicBezTo>
                <a:cubicBezTo>
                  <a:pt x="3521611" y="7961707"/>
                  <a:pt x="3519091" y="7973144"/>
                  <a:pt x="3510995" y="7979621"/>
                </a:cubicBezTo>
                <a:cubicBezTo>
                  <a:pt x="3503895" y="7985301"/>
                  <a:pt x="3493742" y="7985372"/>
                  <a:pt x="3485116" y="7988248"/>
                </a:cubicBezTo>
                <a:cubicBezTo>
                  <a:pt x="3465913" y="8013852"/>
                  <a:pt x="3422369" y="8075298"/>
                  <a:pt x="3398852" y="8083138"/>
                </a:cubicBezTo>
                <a:cubicBezTo>
                  <a:pt x="3333805" y="8104822"/>
                  <a:pt x="3413984" y="8075572"/>
                  <a:pt x="3347093" y="8109017"/>
                </a:cubicBezTo>
                <a:cubicBezTo>
                  <a:pt x="3338960" y="8113083"/>
                  <a:pt x="3329347" y="8113577"/>
                  <a:pt x="3321214" y="8117644"/>
                </a:cubicBezTo>
                <a:cubicBezTo>
                  <a:pt x="3306217" y="8125142"/>
                  <a:pt x="3292801" y="8135494"/>
                  <a:pt x="3278082" y="8143523"/>
                </a:cubicBezTo>
                <a:cubicBezTo>
                  <a:pt x="3261148" y="8152760"/>
                  <a:pt x="3243186" y="8160034"/>
                  <a:pt x="3226324" y="8169402"/>
                </a:cubicBezTo>
                <a:cubicBezTo>
                  <a:pt x="3217261" y="8174437"/>
                  <a:pt x="3209717" y="8182018"/>
                  <a:pt x="3200444" y="8186655"/>
                </a:cubicBezTo>
                <a:cubicBezTo>
                  <a:pt x="3192311" y="8190722"/>
                  <a:pt x="3182923" y="8191700"/>
                  <a:pt x="3174565" y="8195282"/>
                </a:cubicBezTo>
                <a:cubicBezTo>
                  <a:pt x="3162745" y="8200348"/>
                  <a:pt x="3151879" y="8207468"/>
                  <a:pt x="3140059" y="8212534"/>
                </a:cubicBezTo>
                <a:cubicBezTo>
                  <a:pt x="3087818" y="8234923"/>
                  <a:pt x="3142499" y="8202688"/>
                  <a:pt x="3071048" y="8238414"/>
                </a:cubicBezTo>
                <a:cubicBezTo>
                  <a:pt x="3061775" y="8243051"/>
                  <a:pt x="3054698" y="8251583"/>
                  <a:pt x="3045169" y="8255667"/>
                </a:cubicBezTo>
                <a:cubicBezTo>
                  <a:pt x="3028792" y="8262685"/>
                  <a:pt x="2970579" y="8270973"/>
                  <a:pt x="2958905" y="8272919"/>
                </a:cubicBezTo>
                <a:cubicBezTo>
                  <a:pt x="2950278" y="8278670"/>
                  <a:pt x="2942298" y="8285535"/>
                  <a:pt x="2933025" y="8290172"/>
                </a:cubicBezTo>
                <a:cubicBezTo>
                  <a:pt x="2924892" y="8294239"/>
                  <a:pt x="2915504" y="8295217"/>
                  <a:pt x="2907146" y="8298799"/>
                </a:cubicBezTo>
                <a:cubicBezTo>
                  <a:pt x="2895327" y="8303865"/>
                  <a:pt x="2883882" y="8309806"/>
                  <a:pt x="2872641" y="8316051"/>
                </a:cubicBezTo>
                <a:cubicBezTo>
                  <a:pt x="2811588" y="8349969"/>
                  <a:pt x="2851257" y="8336494"/>
                  <a:pt x="2795003" y="8350557"/>
                </a:cubicBezTo>
                <a:cubicBezTo>
                  <a:pt x="2789252" y="8367810"/>
                  <a:pt x="2787838" y="8387184"/>
                  <a:pt x="2777750" y="8402316"/>
                </a:cubicBezTo>
                <a:cubicBezTo>
                  <a:pt x="2764216" y="8422617"/>
                  <a:pt x="2749809" y="8448781"/>
                  <a:pt x="2725991" y="8454074"/>
                </a:cubicBezTo>
                <a:lnTo>
                  <a:pt x="2648354" y="8471327"/>
                </a:lnTo>
                <a:cubicBezTo>
                  <a:pt x="2621010" y="8477637"/>
                  <a:pt x="2595881" y="8483479"/>
                  <a:pt x="2570716" y="8497206"/>
                </a:cubicBezTo>
                <a:cubicBezTo>
                  <a:pt x="2552512" y="8507135"/>
                  <a:pt x="2536210" y="8520210"/>
                  <a:pt x="2518957" y="8531712"/>
                </a:cubicBezTo>
                <a:cubicBezTo>
                  <a:pt x="2471412" y="8563409"/>
                  <a:pt x="2503384" y="8547820"/>
                  <a:pt x="2415441" y="8557591"/>
                </a:cubicBezTo>
                <a:lnTo>
                  <a:pt x="2363682" y="8592097"/>
                </a:lnTo>
                <a:cubicBezTo>
                  <a:pt x="2355056" y="8597848"/>
                  <a:pt x="2347861" y="8606836"/>
                  <a:pt x="2337803" y="8609350"/>
                </a:cubicBezTo>
                <a:lnTo>
                  <a:pt x="2303297" y="8617976"/>
                </a:lnTo>
                <a:cubicBezTo>
                  <a:pt x="2260748" y="8660525"/>
                  <a:pt x="2296006" y="8632063"/>
                  <a:pt x="2234286" y="8661108"/>
                </a:cubicBezTo>
                <a:cubicBezTo>
                  <a:pt x="2199379" y="8677535"/>
                  <a:pt x="2130769" y="8712867"/>
                  <a:pt x="2130769" y="8712867"/>
                </a:cubicBezTo>
                <a:cubicBezTo>
                  <a:pt x="2125018" y="8721493"/>
                  <a:pt x="2123142" y="8734896"/>
                  <a:pt x="2113516" y="8738746"/>
                </a:cubicBezTo>
                <a:cubicBezTo>
                  <a:pt x="2091991" y="8747356"/>
                  <a:pt x="2066996" y="8741749"/>
                  <a:pt x="2044505" y="8747372"/>
                </a:cubicBezTo>
                <a:cubicBezTo>
                  <a:pt x="2032029" y="8750491"/>
                  <a:pt x="2021501" y="8758874"/>
                  <a:pt x="2009999" y="8764625"/>
                </a:cubicBezTo>
                <a:cubicBezTo>
                  <a:pt x="1912233" y="8761750"/>
                  <a:pt x="1814374" y="8761140"/>
                  <a:pt x="1716701" y="8755999"/>
                </a:cubicBezTo>
                <a:cubicBezTo>
                  <a:pt x="1704861" y="8755376"/>
                  <a:pt x="1693848" y="8749557"/>
                  <a:pt x="1682195" y="8747372"/>
                </a:cubicBezTo>
                <a:cubicBezTo>
                  <a:pt x="1647813" y="8740925"/>
                  <a:pt x="1613429" y="8734129"/>
                  <a:pt x="1578678" y="8730119"/>
                </a:cubicBezTo>
                <a:cubicBezTo>
                  <a:pt x="1538585" y="8725493"/>
                  <a:pt x="1498165" y="8724368"/>
                  <a:pt x="1457908" y="8721493"/>
                </a:cubicBezTo>
                <a:cubicBezTo>
                  <a:pt x="1332465" y="8693616"/>
                  <a:pt x="1395186" y="8703065"/>
                  <a:pt x="1216369" y="8695614"/>
                </a:cubicBezTo>
                <a:lnTo>
                  <a:pt x="759169" y="8678361"/>
                </a:lnTo>
                <a:cubicBezTo>
                  <a:pt x="391841" y="8684483"/>
                  <a:pt x="339218" y="8704582"/>
                  <a:pt x="60429" y="8669734"/>
                </a:cubicBezTo>
                <a:cubicBezTo>
                  <a:pt x="51406" y="8668606"/>
                  <a:pt x="43176" y="8663983"/>
                  <a:pt x="34550" y="8661108"/>
                </a:cubicBezTo>
                <a:cubicBezTo>
                  <a:pt x="25924" y="8655357"/>
                  <a:pt x="15148" y="8651951"/>
                  <a:pt x="8671" y="8643855"/>
                </a:cubicBezTo>
                <a:cubicBezTo>
                  <a:pt x="2991" y="8636755"/>
                  <a:pt x="-434" y="8627056"/>
                  <a:pt x="44" y="8617976"/>
                </a:cubicBezTo>
                <a:cubicBezTo>
                  <a:pt x="2481" y="8571674"/>
                  <a:pt x="10065" y="8525751"/>
                  <a:pt x="17297" y="8479953"/>
                </a:cubicBezTo>
                <a:cubicBezTo>
                  <a:pt x="20668" y="8458605"/>
                  <a:pt x="35042" y="8438547"/>
                  <a:pt x="43176" y="8419568"/>
                </a:cubicBezTo>
                <a:cubicBezTo>
                  <a:pt x="46758" y="8411210"/>
                  <a:pt x="49758" y="8402549"/>
                  <a:pt x="51803" y="8393689"/>
                </a:cubicBezTo>
                <a:cubicBezTo>
                  <a:pt x="58397" y="8365116"/>
                  <a:pt x="63305" y="8336180"/>
                  <a:pt x="69056" y="8307425"/>
                </a:cubicBezTo>
                <a:cubicBezTo>
                  <a:pt x="66180" y="8172278"/>
                  <a:pt x="68525" y="8036919"/>
                  <a:pt x="60429" y="7901984"/>
                </a:cubicBezTo>
                <a:cubicBezTo>
                  <a:pt x="59808" y="7891635"/>
                  <a:pt x="46455" y="7885940"/>
                  <a:pt x="43176" y="7876104"/>
                </a:cubicBezTo>
                <a:cubicBezTo>
                  <a:pt x="37645" y="7859511"/>
                  <a:pt x="37425" y="7841599"/>
                  <a:pt x="34550" y="7824346"/>
                </a:cubicBezTo>
                <a:cubicBezTo>
                  <a:pt x="16091" y="7399796"/>
                  <a:pt x="10458" y="7475074"/>
                  <a:pt x="25924" y="7065221"/>
                </a:cubicBezTo>
                <a:cubicBezTo>
                  <a:pt x="27122" y="7033483"/>
                  <a:pt x="29329" y="7001659"/>
                  <a:pt x="34550" y="6970331"/>
                </a:cubicBezTo>
                <a:cubicBezTo>
                  <a:pt x="62847" y="6800548"/>
                  <a:pt x="43149" y="7007949"/>
                  <a:pt x="60429" y="6858187"/>
                </a:cubicBezTo>
                <a:cubicBezTo>
                  <a:pt x="83286" y="6660094"/>
                  <a:pt x="55128" y="6742043"/>
                  <a:pt x="94935" y="6642527"/>
                </a:cubicBezTo>
                <a:cubicBezTo>
                  <a:pt x="97810" y="6619523"/>
                  <a:pt x="97938" y="6596007"/>
                  <a:pt x="103561" y="6573516"/>
                </a:cubicBezTo>
                <a:cubicBezTo>
                  <a:pt x="106680" y="6561040"/>
                  <a:pt x="117922" y="6551540"/>
                  <a:pt x="120814" y="6539010"/>
                </a:cubicBezTo>
                <a:cubicBezTo>
                  <a:pt x="157464" y="6380196"/>
                  <a:pt x="104123" y="6524670"/>
                  <a:pt x="146693" y="6418240"/>
                </a:cubicBezTo>
                <a:cubicBezTo>
                  <a:pt x="178473" y="6164021"/>
                  <a:pt x="131596" y="6502357"/>
                  <a:pt x="172573" y="6297470"/>
                </a:cubicBezTo>
                <a:cubicBezTo>
                  <a:pt x="177679" y="6271937"/>
                  <a:pt x="176092" y="6245366"/>
                  <a:pt x="181199" y="6219833"/>
                </a:cubicBezTo>
                <a:cubicBezTo>
                  <a:pt x="190500" y="6173330"/>
                  <a:pt x="204203" y="6127818"/>
                  <a:pt x="215705" y="6081810"/>
                </a:cubicBezTo>
                <a:cubicBezTo>
                  <a:pt x="226074" y="5947010"/>
                  <a:pt x="221227" y="5982771"/>
                  <a:pt x="241584" y="5840270"/>
                </a:cubicBezTo>
                <a:cubicBezTo>
                  <a:pt x="258702" y="5720448"/>
                  <a:pt x="238327" y="5758892"/>
                  <a:pt x="276090" y="5702248"/>
                </a:cubicBezTo>
                <a:cubicBezTo>
                  <a:pt x="317669" y="5452772"/>
                  <a:pt x="284856" y="5632576"/>
                  <a:pt x="319222" y="5469334"/>
                </a:cubicBezTo>
                <a:cubicBezTo>
                  <a:pt x="325263" y="5440639"/>
                  <a:pt x="329362" y="5411519"/>
                  <a:pt x="336474" y="5383070"/>
                </a:cubicBezTo>
                <a:cubicBezTo>
                  <a:pt x="340885" y="5365427"/>
                  <a:pt x="348860" y="5348834"/>
                  <a:pt x="353727" y="5331312"/>
                </a:cubicBezTo>
                <a:cubicBezTo>
                  <a:pt x="363247" y="5297042"/>
                  <a:pt x="372632" y="5262672"/>
                  <a:pt x="379607" y="5227795"/>
                </a:cubicBezTo>
                <a:cubicBezTo>
                  <a:pt x="382482" y="5213418"/>
                  <a:pt x="383085" y="5198391"/>
                  <a:pt x="388233" y="5184663"/>
                </a:cubicBezTo>
                <a:cubicBezTo>
                  <a:pt x="391873" y="5174955"/>
                  <a:pt x="399991" y="5167576"/>
                  <a:pt x="405486" y="5158784"/>
                </a:cubicBezTo>
                <a:cubicBezTo>
                  <a:pt x="457508" y="5075548"/>
                  <a:pt x="409197" y="5148902"/>
                  <a:pt x="448618" y="5089772"/>
                </a:cubicBezTo>
                <a:cubicBezTo>
                  <a:pt x="454369" y="5058142"/>
                  <a:pt x="461102" y="5026675"/>
                  <a:pt x="465871" y="4994882"/>
                </a:cubicBezTo>
                <a:cubicBezTo>
                  <a:pt x="469734" y="4969132"/>
                  <a:pt x="469972" y="4942886"/>
                  <a:pt x="474497" y="4917244"/>
                </a:cubicBezTo>
                <a:cubicBezTo>
                  <a:pt x="478618" y="4893893"/>
                  <a:pt x="485999" y="4871237"/>
                  <a:pt x="491750" y="4848233"/>
                </a:cubicBezTo>
                <a:cubicBezTo>
                  <a:pt x="497501" y="4802225"/>
                  <a:pt x="500709" y="4755828"/>
                  <a:pt x="509003" y="4710210"/>
                </a:cubicBezTo>
                <a:cubicBezTo>
                  <a:pt x="512256" y="4692317"/>
                  <a:pt x="524942" y="4676590"/>
                  <a:pt x="526256" y="4658451"/>
                </a:cubicBezTo>
                <a:cubicBezTo>
                  <a:pt x="539364" y="4477565"/>
                  <a:pt x="552135" y="4114987"/>
                  <a:pt x="552135" y="4114987"/>
                </a:cubicBezTo>
                <a:cubicBezTo>
                  <a:pt x="557886" y="3715297"/>
                  <a:pt x="560945" y="3315559"/>
                  <a:pt x="569388" y="2915916"/>
                </a:cubicBezTo>
                <a:cubicBezTo>
                  <a:pt x="569580" y="2906825"/>
                  <a:pt x="576838" y="2899053"/>
                  <a:pt x="578014" y="2890036"/>
                </a:cubicBezTo>
                <a:cubicBezTo>
                  <a:pt x="605294" y="2680884"/>
                  <a:pt x="571528" y="2776855"/>
                  <a:pt x="612520" y="2674376"/>
                </a:cubicBezTo>
                <a:cubicBezTo>
                  <a:pt x="655023" y="2398113"/>
                  <a:pt x="595771" y="2741387"/>
                  <a:pt x="672905" y="2432836"/>
                </a:cubicBezTo>
                <a:cubicBezTo>
                  <a:pt x="680739" y="2401498"/>
                  <a:pt x="693265" y="2343894"/>
                  <a:pt x="707410" y="2312067"/>
                </a:cubicBezTo>
                <a:cubicBezTo>
                  <a:pt x="711621" y="2302593"/>
                  <a:pt x="718912" y="2294814"/>
                  <a:pt x="724663" y="2286187"/>
                </a:cubicBezTo>
                <a:cubicBezTo>
                  <a:pt x="727539" y="2260308"/>
                  <a:pt x="726975" y="2233811"/>
                  <a:pt x="733290" y="2208550"/>
                </a:cubicBezTo>
                <a:cubicBezTo>
                  <a:pt x="735805" y="2198492"/>
                  <a:pt x="746331" y="2192144"/>
                  <a:pt x="750542" y="2182670"/>
                </a:cubicBezTo>
                <a:cubicBezTo>
                  <a:pt x="757928" y="2166051"/>
                  <a:pt x="762044" y="2148165"/>
                  <a:pt x="767795" y="2130912"/>
                </a:cubicBezTo>
                <a:cubicBezTo>
                  <a:pt x="773546" y="2096406"/>
                  <a:pt x="778188" y="2061697"/>
                  <a:pt x="785048" y="2027395"/>
                </a:cubicBezTo>
                <a:cubicBezTo>
                  <a:pt x="786831" y="2018479"/>
                  <a:pt x="792769" y="2010564"/>
                  <a:pt x="793674" y="2001516"/>
                </a:cubicBezTo>
                <a:cubicBezTo>
                  <a:pt x="801420" y="1924052"/>
                  <a:pt x="805176" y="1846240"/>
                  <a:pt x="810927" y="1768602"/>
                </a:cubicBezTo>
                <a:cubicBezTo>
                  <a:pt x="808052" y="1607576"/>
                  <a:pt x="807411" y="1446494"/>
                  <a:pt x="802301" y="1285523"/>
                </a:cubicBezTo>
                <a:cubicBezTo>
                  <a:pt x="801123" y="1248420"/>
                  <a:pt x="788542" y="1199382"/>
                  <a:pt x="776422" y="1164753"/>
                </a:cubicBezTo>
                <a:cubicBezTo>
                  <a:pt x="763191" y="1126951"/>
                  <a:pt x="741145" y="1091883"/>
                  <a:pt x="733290" y="1052610"/>
                </a:cubicBezTo>
                <a:cubicBezTo>
                  <a:pt x="705377" y="913047"/>
                  <a:pt x="731809" y="959813"/>
                  <a:pt x="690157" y="897334"/>
                </a:cubicBezTo>
                <a:cubicBezTo>
                  <a:pt x="687282" y="888708"/>
                  <a:pt x="684029" y="880198"/>
                  <a:pt x="681531" y="871455"/>
                </a:cubicBezTo>
                <a:cubicBezTo>
                  <a:pt x="678274" y="860056"/>
                  <a:pt x="677575" y="847847"/>
                  <a:pt x="672905" y="836950"/>
                </a:cubicBezTo>
                <a:cubicBezTo>
                  <a:pt x="668821" y="827420"/>
                  <a:pt x="661403" y="819697"/>
                  <a:pt x="655652" y="811070"/>
                </a:cubicBezTo>
                <a:cubicBezTo>
                  <a:pt x="639929" y="732460"/>
                  <a:pt x="656039" y="803734"/>
                  <a:pt x="629773" y="716180"/>
                </a:cubicBezTo>
                <a:cubicBezTo>
                  <a:pt x="611155" y="654119"/>
                  <a:pt x="632026" y="686179"/>
                  <a:pt x="586641" y="595410"/>
                </a:cubicBezTo>
                <a:cubicBezTo>
                  <a:pt x="575139" y="572406"/>
                  <a:pt x="560268" y="550798"/>
                  <a:pt x="552135" y="526399"/>
                </a:cubicBezTo>
                <a:cubicBezTo>
                  <a:pt x="549259" y="517772"/>
                  <a:pt x="547575" y="508652"/>
                  <a:pt x="543508" y="500519"/>
                </a:cubicBezTo>
                <a:cubicBezTo>
                  <a:pt x="538872" y="491246"/>
                  <a:pt x="530892" y="483913"/>
                  <a:pt x="526256" y="474640"/>
                </a:cubicBezTo>
                <a:cubicBezTo>
                  <a:pt x="522189" y="466507"/>
                  <a:pt x="520822" y="457275"/>
                  <a:pt x="517629" y="448761"/>
                </a:cubicBezTo>
                <a:cubicBezTo>
                  <a:pt x="512192" y="434262"/>
                  <a:pt x="505813" y="420128"/>
                  <a:pt x="500376" y="405629"/>
                </a:cubicBezTo>
                <a:cubicBezTo>
                  <a:pt x="497183" y="397115"/>
                  <a:pt x="496261" y="387645"/>
                  <a:pt x="491750" y="379750"/>
                </a:cubicBezTo>
                <a:cubicBezTo>
                  <a:pt x="484617" y="367267"/>
                  <a:pt x="474228" y="356943"/>
                  <a:pt x="465871" y="345244"/>
                </a:cubicBezTo>
                <a:cubicBezTo>
                  <a:pt x="459845" y="336808"/>
                  <a:pt x="454369" y="327991"/>
                  <a:pt x="448618" y="319365"/>
                </a:cubicBezTo>
                <a:cubicBezTo>
                  <a:pt x="445742" y="304988"/>
                  <a:pt x="446548" y="289347"/>
                  <a:pt x="439991" y="276233"/>
                </a:cubicBezTo>
                <a:cubicBezTo>
                  <a:pt x="431687" y="259625"/>
                  <a:pt x="403098" y="243010"/>
                  <a:pt x="388233" y="233101"/>
                </a:cubicBezTo>
                <a:cubicBezTo>
                  <a:pt x="329225" y="134751"/>
                  <a:pt x="401699" y="247640"/>
                  <a:pt x="319222" y="146836"/>
                </a:cubicBezTo>
                <a:cubicBezTo>
                  <a:pt x="306092" y="130788"/>
                  <a:pt x="284716" y="95078"/>
                  <a:pt x="284716" y="95078"/>
                </a:cubicBez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/>
          <p:nvPr/>
        </p:nvSpPr>
        <p:spPr>
          <a:xfrm>
            <a:off x="-1" y="465821"/>
            <a:ext cx="8783820" cy="908716"/>
          </a:xfrm>
          <a:prstGeom prst="rect">
            <a:avLst/>
          </a:prstGeom>
          <a:solidFill>
            <a:srgbClr val="928103">
              <a:alpha val="2549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75B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9"/>
          <p:cNvSpPr txBox="1"/>
          <p:nvPr/>
        </p:nvSpPr>
        <p:spPr>
          <a:xfrm>
            <a:off x="781628" y="595728"/>
            <a:ext cx="8002191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lang="es-PE" sz="36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LEAN UX PROBLEMS STATEMENTS</a:t>
            </a:r>
            <a:endParaRPr sz="36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9"/>
          <p:cNvSpPr txBox="1"/>
          <p:nvPr/>
        </p:nvSpPr>
        <p:spPr>
          <a:xfrm>
            <a:off x="991178" y="2350715"/>
            <a:ext cx="11000797" cy="558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s-P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Baja frecuencia con que los jugadores verdaderamente disfrutan la totalidad de sus sesiones de juego. 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s-P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 partidas en línea de juegos competitivos tienden a volverse aburridas para los usuarios.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s-P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¿Cómo mejorar la satisfacción y priorizar el aspecto social para aquellos jugadores en busca de una experiencia más competitiva y mayor interacción con otros, de modo que puedan disfrutar más la experiencia en línea de este tipo de juegos?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/>
          <p:nvPr/>
        </p:nvSpPr>
        <p:spPr>
          <a:xfrm rot="10800000">
            <a:off x="3990975" y="-2"/>
            <a:ext cx="9013824" cy="6286501"/>
          </a:xfrm>
          <a:prstGeom prst="rtTriangle">
            <a:avLst/>
          </a:prstGeom>
          <a:blipFill rotWithShape="0">
            <a:blip r:embed="rId3">
              <a:alphaModFix amt="30000"/>
            </a:blip>
            <a:stretch>
              <a:fillRect l="-3997" t="-6999" r="-12999" b="-998"/>
            </a:stretch>
          </a:blipFill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"/>
          <p:cNvSpPr/>
          <p:nvPr/>
        </p:nvSpPr>
        <p:spPr>
          <a:xfrm>
            <a:off x="-2" y="465821"/>
            <a:ext cx="9334501" cy="908716"/>
          </a:xfrm>
          <a:prstGeom prst="rect">
            <a:avLst/>
          </a:prstGeom>
          <a:solidFill>
            <a:srgbClr val="928103">
              <a:alpha val="2549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75B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p10"/>
          <p:cNvSpPr txBox="1"/>
          <p:nvPr/>
        </p:nvSpPr>
        <p:spPr>
          <a:xfrm>
            <a:off x="781628" y="595728"/>
            <a:ext cx="8412559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lang="es-PE" sz="36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LEAN UX HYPHOTESIS STATEMENTS</a:t>
            </a:r>
            <a:endParaRPr sz="36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0"/>
          <p:cNvSpPr txBox="1"/>
          <p:nvPr/>
        </p:nvSpPr>
        <p:spPr>
          <a:xfrm>
            <a:off x="846856" y="2017340"/>
            <a:ext cx="11373720" cy="748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4515"/>
              </a:buClr>
              <a:buSzPts val="3100"/>
              <a:buFont typeface="Arial"/>
              <a:buNone/>
            </a:pPr>
            <a:r>
              <a:rPr lang="es-PE" sz="3100" b="0" i="0" u="sng" strike="noStrike" cap="none">
                <a:solidFill>
                  <a:srgbClr val="934515"/>
                </a:solidFill>
                <a:latin typeface="Arial"/>
                <a:ea typeface="Arial"/>
                <a:cs typeface="Arial"/>
                <a:sym typeface="Arial"/>
              </a:rPr>
              <a:t>Nosotros creemos</a:t>
            </a:r>
            <a:r>
              <a:rPr lang="es-PE" sz="3100" b="0" i="0" u="none" strike="noStrike" cap="none">
                <a:solidFill>
                  <a:srgbClr val="9345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PE"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 desarrollando una aplicación para la interacción social y la posibilidad de formar grupos </a:t>
            </a:r>
            <a:r>
              <a:rPr lang="es-PE" sz="3100" b="0" i="0" u="sng" strike="noStrike" cap="none">
                <a:solidFill>
                  <a:srgbClr val="934515"/>
                </a:solidFill>
                <a:latin typeface="Arial"/>
                <a:ea typeface="Arial"/>
                <a:cs typeface="Arial"/>
                <a:sym typeface="Arial"/>
              </a:rPr>
              <a:t>para</a:t>
            </a:r>
            <a:r>
              <a:rPr lang="es-PE" sz="3100" b="0" i="0" u="none" strike="noStrike" cap="none">
                <a:solidFill>
                  <a:srgbClr val="9345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PE"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jugadores de FPS competitivos e insatisfechos con sus sesiones de juego en línea </a:t>
            </a:r>
            <a:r>
              <a:rPr lang="es-PE" sz="3100" b="0" i="0" u="sng" strike="noStrike" cap="none">
                <a:solidFill>
                  <a:srgbClr val="934515"/>
                </a:solidFill>
                <a:latin typeface="Arial"/>
                <a:ea typeface="Arial"/>
                <a:cs typeface="Arial"/>
                <a:sym typeface="Arial"/>
              </a:rPr>
              <a:t>lograremos</a:t>
            </a:r>
            <a:r>
              <a:rPr lang="es-PE"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mejorar la experiencia de juego y la comunicación entre jugadores. </a:t>
            </a:r>
            <a:r>
              <a:rPr lang="es-PE" sz="3100" b="0" i="0" u="sng" strike="noStrike" cap="none">
                <a:solidFill>
                  <a:srgbClr val="934515"/>
                </a:solidFill>
                <a:latin typeface="Arial"/>
                <a:ea typeface="Arial"/>
                <a:cs typeface="Arial"/>
                <a:sym typeface="Arial"/>
              </a:rPr>
              <a:t>Probaremos estas suposiciones</a:t>
            </a:r>
            <a:r>
              <a:rPr lang="es-PE"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través de entrevistas a jugadores y consultas en distintos foros de discusión abierta de juegos 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rPr lang="es-PE"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4515"/>
              </a:buClr>
              <a:buSzPts val="3100"/>
              <a:buFont typeface="Arial"/>
              <a:buNone/>
            </a:pPr>
            <a:r>
              <a:rPr lang="es-PE" sz="3100" b="0" i="0" u="sng" strike="noStrike" cap="none">
                <a:solidFill>
                  <a:srgbClr val="934515"/>
                </a:solidFill>
                <a:latin typeface="Arial"/>
                <a:ea typeface="Arial"/>
                <a:cs typeface="Arial"/>
                <a:sym typeface="Arial"/>
              </a:rPr>
              <a:t>Sabremos que esta hipótesis es válida</a:t>
            </a:r>
            <a:r>
              <a:rPr lang="es-PE"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rPr lang="es-PE"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los entrevistados coinciden en delimitar las mismas (o similares) causas de insatisfacción respecto a su experiencia en línea.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rPr lang="es-PE"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la mayoría de usuarios describen las mismas fallas de otros medios o plataformas orientadas a jugadores en busca de mejores partidas, ya sean de índole social o técnica.</a:t>
            </a:r>
            <a:endParaRPr/>
          </a:p>
        </p:txBody>
      </p:sp>
      <p:sp>
        <p:nvSpPr>
          <p:cNvPr id="151" name="Google Shape;151;p10"/>
          <p:cNvSpPr/>
          <p:nvPr/>
        </p:nvSpPr>
        <p:spPr>
          <a:xfrm rot="10800000">
            <a:off x="3990975" y="-2"/>
            <a:ext cx="9013824" cy="6286501"/>
          </a:xfrm>
          <a:prstGeom prst="rtTriangle">
            <a:avLst/>
          </a:prstGeom>
          <a:blipFill rotWithShape="0">
            <a:blip r:embed="rId3">
              <a:alphaModFix amt="30000"/>
            </a:blip>
            <a:stretch>
              <a:fillRect l="-3997" t="-19997" r="-43997" b="-1999"/>
            </a:stretch>
          </a:blipFill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"/>
          <p:cNvSpPr/>
          <p:nvPr/>
        </p:nvSpPr>
        <p:spPr>
          <a:xfrm>
            <a:off x="-1" y="465821"/>
            <a:ext cx="7677509" cy="908716"/>
          </a:xfrm>
          <a:prstGeom prst="rect">
            <a:avLst/>
          </a:prstGeom>
          <a:solidFill>
            <a:srgbClr val="928103">
              <a:alpha val="2549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75B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11"/>
          <p:cNvSpPr txBox="1"/>
          <p:nvPr/>
        </p:nvSpPr>
        <p:spPr>
          <a:xfrm>
            <a:off x="781628" y="595728"/>
            <a:ext cx="5155257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lang="es-PE" sz="36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SEGMENTO OBJETIVO</a:t>
            </a:r>
            <a:endParaRPr sz="36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1"/>
          <p:cNvSpPr txBox="1"/>
          <p:nvPr/>
        </p:nvSpPr>
        <p:spPr>
          <a:xfrm>
            <a:off x="781628" y="2713645"/>
            <a:ext cx="5272835" cy="3980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-PE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Personas etre 18 y 30 años que sean jugadores competitivos en busca de amistades/compañeros de juego en su cercanía y mejorar la calidad de sus sesiones de juego.</a:t>
            </a:r>
            <a:endParaRPr/>
          </a:p>
        </p:txBody>
      </p:sp>
      <p:pic>
        <p:nvPicPr>
          <p:cNvPr id="159" name="Google Shape;159;p11" descr="offset_comp_267026.jpg"/>
          <p:cNvPicPr preferRelativeResize="0"/>
          <p:nvPr/>
        </p:nvPicPr>
        <p:blipFill rotWithShape="1">
          <a:blip r:embed="rId3">
            <a:alphaModFix/>
          </a:blip>
          <a:srcRect l="39740" t="41469" r="17180" b="-6207"/>
          <a:stretch/>
        </p:blipFill>
        <p:spPr>
          <a:xfrm rot="-5400000">
            <a:off x="6184915" y="4692634"/>
            <a:ext cx="5543550" cy="4578381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160" name="Google Shape;160;p11" descr="offset_comp_457517_edited2.jpg"/>
          <p:cNvPicPr preferRelativeResize="0"/>
          <p:nvPr/>
        </p:nvPicPr>
        <p:blipFill rotWithShape="1">
          <a:blip r:embed="rId4">
            <a:alphaModFix/>
          </a:blip>
          <a:srcRect l="28498" t="35784" r="21977" b="-10133"/>
          <a:stretch/>
        </p:blipFill>
        <p:spPr>
          <a:xfrm rot="-5400000">
            <a:off x="6833620" y="2481830"/>
            <a:ext cx="5192385" cy="4305424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161" name="Google Shape;161;p11" descr="offset_comp_442889_edtied2.jpg"/>
          <p:cNvPicPr preferRelativeResize="0"/>
          <p:nvPr/>
        </p:nvPicPr>
        <p:blipFill rotWithShape="1">
          <a:blip r:embed="rId5">
            <a:alphaModFix/>
          </a:blip>
          <a:srcRect l="23925" t="16463" r="30743" b="15476"/>
          <a:stretch/>
        </p:blipFill>
        <p:spPr>
          <a:xfrm rot="5400000">
            <a:off x="8435555" y="4269955"/>
            <a:ext cx="5029198" cy="4109292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162" name="Google Shape;162;p11"/>
          <p:cNvSpPr/>
          <p:nvPr/>
        </p:nvSpPr>
        <p:spPr>
          <a:xfrm>
            <a:off x="9486962" y="7305675"/>
            <a:ext cx="3517838" cy="2447925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rgbClr val="006280"/>
          </a:solid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/>
          <p:nvPr/>
        </p:nvSpPr>
        <p:spPr>
          <a:xfrm>
            <a:off x="-1" y="465821"/>
            <a:ext cx="7677509" cy="908716"/>
          </a:xfrm>
          <a:prstGeom prst="rect">
            <a:avLst/>
          </a:prstGeom>
          <a:solidFill>
            <a:srgbClr val="928103">
              <a:alpha val="2549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75B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p12"/>
          <p:cNvSpPr txBox="1"/>
          <p:nvPr/>
        </p:nvSpPr>
        <p:spPr>
          <a:xfrm>
            <a:off x="781628" y="595728"/>
            <a:ext cx="2975173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lang="es-PE" sz="36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Competidores</a:t>
            </a:r>
            <a:endParaRPr sz="36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2"/>
          <p:cNvSpPr/>
          <p:nvPr/>
        </p:nvSpPr>
        <p:spPr>
          <a:xfrm>
            <a:off x="2145389" y="2438399"/>
            <a:ext cx="3390900" cy="2943225"/>
          </a:xfrm>
          <a:prstGeom prst="hexagon">
            <a:avLst>
              <a:gd name="adj" fmla="val 25000"/>
              <a:gd name="vf" fmla="val 115470"/>
            </a:avLst>
          </a:prstGeom>
          <a:blipFill rotWithShape="1">
            <a:blip r:embed="rId3">
              <a:alphaModFix/>
            </a:blip>
            <a:stretch>
              <a:fillRect l="-6999" t="-8999" r="-10998" b="-10997"/>
            </a:stretch>
          </a:blipFill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Google Shape;170;p12"/>
          <p:cNvSpPr/>
          <p:nvPr/>
        </p:nvSpPr>
        <p:spPr>
          <a:xfrm>
            <a:off x="4917164" y="4029074"/>
            <a:ext cx="3390900" cy="2943225"/>
          </a:xfrm>
          <a:prstGeom prst="hexagon">
            <a:avLst>
              <a:gd name="adj" fmla="val 25000"/>
              <a:gd name="vf" fmla="val 115470"/>
            </a:avLst>
          </a:prstGeom>
          <a:blipFill rotWithShape="1">
            <a:blip r:embed="rId4">
              <a:alphaModFix/>
            </a:blip>
            <a:stretch>
              <a:fillRect l="-53997" t="-19998" r="-53997" b="-19998"/>
            </a:stretch>
          </a:blipFill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12"/>
          <p:cNvSpPr/>
          <p:nvPr/>
        </p:nvSpPr>
        <p:spPr>
          <a:xfrm>
            <a:off x="7717514" y="2557461"/>
            <a:ext cx="3390900" cy="2943225"/>
          </a:xfrm>
          <a:prstGeom prst="hexagon">
            <a:avLst>
              <a:gd name="adj" fmla="val 25000"/>
              <a:gd name="vf" fmla="val 115470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12"/>
          <p:cNvSpPr/>
          <p:nvPr/>
        </p:nvSpPr>
        <p:spPr>
          <a:xfrm>
            <a:off x="2078714" y="5500686"/>
            <a:ext cx="3390900" cy="2943225"/>
          </a:xfrm>
          <a:prstGeom prst="hexagon">
            <a:avLst>
              <a:gd name="adj" fmla="val 25000"/>
              <a:gd name="vf" fmla="val 115470"/>
            </a:avLst>
          </a:prstGeom>
          <a:blipFill rotWithShape="1">
            <a:blip r:embed="rId6">
              <a:alphaModFix/>
            </a:blip>
            <a:stretch>
              <a:fillRect l="-46996" t="-23998" r="-46994" b="-37997"/>
            </a:stretch>
          </a:blipFill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12"/>
          <p:cNvSpPr/>
          <p:nvPr/>
        </p:nvSpPr>
        <p:spPr>
          <a:xfrm>
            <a:off x="7679414" y="5629274"/>
            <a:ext cx="3390900" cy="2943225"/>
          </a:xfrm>
          <a:prstGeom prst="hexagon">
            <a:avLst>
              <a:gd name="adj" fmla="val 25000"/>
              <a:gd name="vf" fmla="val 115470"/>
            </a:avLst>
          </a:prstGeom>
          <a:blipFill rotWithShape="1">
            <a:blip r:embed="rId7">
              <a:alphaModFix/>
            </a:blip>
            <a:stretch>
              <a:fillRect l="-13999" t="-17998" r="-12999" b="-18997"/>
            </a:stretch>
          </a:blipFill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3"/>
          <p:cNvSpPr/>
          <p:nvPr/>
        </p:nvSpPr>
        <p:spPr>
          <a:xfrm>
            <a:off x="-1" y="465821"/>
            <a:ext cx="7677509" cy="908716"/>
          </a:xfrm>
          <a:prstGeom prst="rect">
            <a:avLst/>
          </a:prstGeom>
          <a:solidFill>
            <a:srgbClr val="928103">
              <a:alpha val="2549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75B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" name="Google Shape;179;p13"/>
          <p:cNvSpPr txBox="1"/>
          <p:nvPr/>
        </p:nvSpPr>
        <p:spPr>
          <a:xfrm>
            <a:off x="781628" y="595728"/>
            <a:ext cx="3770263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lang="es-PE" sz="36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USER PERSONA</a:t>
            </a:r>
            <a:endParaRPr sz="36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0213" y="1504575"/>
            <a:ext cx="10564375" cy="81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"/>
          <p:cNvSpPr/>
          <p:nvPr/>
        </p:nvSpPr>
        <p:spPr>
          <a:xfrm>
            <a:off x="-1" y="465821"/>
            <a:ext cx="7677509" cy="908716"/>
          </a:xfrm>
          <a:prstGeom prst="rect">
            <a:avLst/>
          </a:prstGeom>
          <a:solidFill>
            <a:srgbClr val="928103">
              <a:alpha val="2549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75B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Google Shape;186;p14"/>
          <p:cNvSpPr txBox="1"/>
          <p:nvPr/>
        </p:nvSpPr>
        <p:spPr>
          <a:xfrm>
            <a:off x="781628" y="595728"/>
            <a:ext cx="3770263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lang="es-PE" sz="36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EMPHATY MAPS</a:t>
            </a:r>
            <a:endParaRPr sz="36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917" y="1661892"/>
            <a:ext cx="12776966" cy="7682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4ed59e796_0_0"/>
          <p:cNvSpPr/>
          <p:nvPr/>
        </p:nvSpPr>
        <p:spPr>
          <a:xfrm>
            <a:off x="-1" y="465821"/>
            <a:ext cx="7677600" cy="908700"/>
          </a:xfrm>
          <a:prstGeom prst="rect">
            <a:avLst/>
          </a:prstGeom>
          <a:solidFill>
            <a:srgbClr val="928103">
              <a:alpha val="2549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75B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g74ed59e796_0_0"/>
          <p:cNvSpPr txBox="1"/>
          <p:nvPr/>
        </p:nvSpPr>
        <p:spPr>
          <a:xfrm>
            <a:off x="781628" y="595728"/>
            <a:ext cx="37704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lang="es-PE" sz="3600">
                <a:solidFill>
                  <a:srgbClr val="002060"/>
                </a:solidFill>
              </a:rPr>
              <a:t>MAPPING</a:t>
            </a:r>
            <a:endParaRPr sz="36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g74ed59e79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8" y="2093050"/>
            <a:ext cx="12919926" cy="66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74ed59e796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1685475"/>
            <a:ext cx="12192000" cy="60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4ed59e796_0_30"/>
          <p:cNvSpPr txBox="1"/>
          <p:nvPr/>
        </p:nvSpPr>
        <p:spPr>
          <a:xfrm>
            <a:off x="781623" y="595725"/>
            <a:ext cx="58530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lang="es-PE" sz="3600" dirty="0" smtClean="0">
                <a:solidFill>
                  <a:srgbClr val="A61400"/>
                </a:solidFill>
              </a:rPr>
              <a:t>REQUERIMIENTOS</a:t>
            </a:r>
            <a:endParaRPr sz="3600" u="none" strike="noStrike" cap="none" dirty="0">
              <a:solidFill>
                <a:srgbClr val="A61400"/>
              </a:solidFill>
            </a:endParaRPr>
          </a:p>
        </p:txBody>
      </p:sp>
      <p:sp>
        <p:nvSpPr>
          <p:cNvPr id="213" name="Google Shape;213;g74ed59e796_0_30"/>
          <p:cNvSpPr/>
          <p:nvPr/>
        </p:nvSpPr>
        <p:spPr>
          <a:xfrm>
            <a:off x="0" y="469725"/>
            <a:ext cx="7677600" cy="908700"/>
          </a:xfrm>
          <a:prstGeom prst="rect">
            <a:avLst/>
          </a:prstGeom>
          <a:solidFill>
            <a:srgbClr val="928103">
              <a:alpha val="2549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75B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Image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21" y="1647824"/>
            <a:ext cx="11145203" cy="761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89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74ed59e796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688" y="2891250"/>
            <a:ext cx="11597424" cy="39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74ed59e796_0_30"/>
          <p:cNvSpPr txBox="1"/>
          <p:nvPr/>
        </p:nvSpPr>
        <p:spPr>
          <a:xfrm>
            <a:off x="781623" y="595725"/>
            <a:ext cx="58530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lang="es-PE" sz="3600">
                <a:solidFill>
                  <a:srgbClr val="A61400"/>
                </a:solidFill>
              </a:rPr>
              <a:t>REGLAS DE NEGOCIO</a:t>
            </a:r>
            <a:endParaRPr sz="3600" u="none" strike="noStrike" cap="none">
              <a:solidFill>
                <a:srgbClr val="A61400"/>
              </a:solidFill>
            </a:endParaRPr>
          </a:p>
        </p:txBody>
      </p:sp>
      <p:sp>
        <p:nvSpPr>
          <p:cNvPr id="213" name="Google Shape;213;g74ed59e796_0_30"/>
          <p:cNvSpPr/>
          <p:nvPr/>
        </p:nvSpPr>
        <p:spPr>
          <a:xfrm>
            <a:off x="-1" y="465821"/>
            <a:ext cx="7677600" cy="908700"/>
          </a:xfrm>
          <a:prstGeom prst="rect">
            <a:avLst/>
          </a:prstGeom>
          <a:solidFill>
            <a:srgbClr val="928103">
              <a:alpha val="2549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75B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" descr="A large building with a clock on the side of a roa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3667" r="1" b="1"/>
          <a:stretch/>
        </p:blipFill>
        <p:spPr>
          <a:xfrm>
            <a:off x="3343275" y="10"/>
            <a:ext cx="9661525" cy="975359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"/>
          <p:cNvSpPr/>
          <p:nvPr/>
        </p:nvSpPr>
        <p:spPr>
          <a:xfrm rot="5400000">
            <a:off x="-1348259" y="1437599"/>
            <a:ext cx="9756000" cy="6876000"/>
          </a:xfrm>
          <a:prstGeom prst="flowChartManualInpu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624938" y="668393"/>
            <a:ext cx="1881925" cy="595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1400"/>
              </a:buClr>
              <a:buSzPts val="3200"/>
              <a:buFont typeface="Arial"/>
              <a:buNone/>
            </a:pPr>
            <a:r>
              <a:rPr lang="es-PE" sz="3200" b="1" i="0" u="none" strike="noStrike" cap="none">
                <a:solidFill>
                  <a:srgbClr val="A614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75" name="Google Shape;75;p2"/>
          <p:cNvSpPr txBox="1"/>
          <p:nvPr/>
        </p:nvSpPr>
        <p:spPr>
          <a:xfrm>
            <a:off x="558263" y="3120326"/>
            <a:ext cx="4873129" cy="121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7F"/>
              </a:buClr>
              <a:buSzPts val="3600"/>
              <a:buFont typeface="Arial"/>
              <a:buNone/>
            </a:pPr>
            <a:r>
              <a:rPr lang="es-PE" sz="3600" b="0" i="0" u="none" strike="noStrike" cap="none">
                <a:solidFill>
                  <a:srgbClr val="00517F"/>
                </a:solidFill>
                <a:latin typeface="Arial"/>
                <a:ea typeface="Arial"/>
                <a:cs typeface="Arial"/>
                <a:sym typeface="Arial"/>
              </a:rPr>
              <a:t>CAPITULO 1: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7F"/>
              </a:buClr>
              <a:buSzPts val="3600"/>
              <a:buFont typeface="Arial"/>
              <a:buNone/>
            </a:pPr>
            <a:r>
              <a:rPr lang="es-PE" sz="3600" b="1" i="0" u="none" strike="noStrike" cap="none">
                <a:solidFill>
                  <a:srgbClr val="00517F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s-PE" sz="3600" b="1" i="0" u="none" strike="noStrike" cap="none">
                <a:solidFill>
                  <a:srgbClr val="006280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 sz="3600" b="1" i="0" u="none" strike="noStrike" cap="none">
              <a:solidFill>
                <a:srgbClr val="0062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672166" y="526167"/>
            <a:ext cx="1760863" cy="12438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75B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520714" y="5354920"/>
            <a:ext cx="3872855" cy="121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7F"/>
              </a:buClr>
              <a:buSzPts val="3600"/>
              <a:buFont typeface="Arial"/>
              <a:buNone/>
            </a:pPr>
            <a:r>
              <a:rPr lang="es-PE" sz="3600" b="0" i="0" u="none" strike="noStrike" cap="none">
                <a:solidFill>
                  <a:srgbClr val="00517F"/>
                </a:solidFill>
                <a:latin typeface="Arial"/>
                <a:ea typeface="Arial"/>
                <a:cs typeface="Arial"/>
                <a:sym typeface="Arial"/>
              </a:rPr>
              <a:t>CAPITULO 2: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7F"/>
              </a:buClr>
              <a:buSzPts val="3600"/>
              <a:buFont typeface="Arial"/>
              <a:buNone/>
            </a:pPr>
            <a:r>
              <a:rPr lang="es-PE" sz="3600" b="1" i="0" u="none" strike="noStrike" cap="none">
                <a:solidFill>
                  <a:srgbClr val="00517F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s-PE" sz="3600" b="1" i="0" u="none" strike="noStrike" cap="none">
                <a:solidFill>
                  <a:srgbClr val="006280"/>
                </a:solidFill>
                <a:latin typeface="Arial"/>
                <a:ea typeface="Arial"/>
                <a:cs typeface="Arial"/>
                <a:sym typeface="Arial"/>
              </a:rPr>
              <a:t>RESEARCH</a:t>
            </a:r>
            <a:endParaRPr sz="3600" b="1" i="0" u="none" strike="noStrike" cap="none">
              <a:solidFill>
                <a:srgbClr val="0062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"/>
          <p:cNvSpPr txBox="1"/>
          <p:nvPr/>
        </p:nvSpPr>
        <p:spPr>
          <a:xfrm>
            <a:off x="558263" y="6984220"/>
            <a:ext cx="5001369" cy="121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7F"/>
              </a:buClr>
              <a:buSzPts val="3600"/>
              <a:buFont typeface="Arial"/>
              <a:buNone/>
            </a:pPr>
            <a:r>
              <a:rPr lang="es-PE" sz="3600" b="0" i="0" u="none" strike="noStrike" cap="none">
                <a:solidFill>
                  <a:srgbClr val="00517F"/>
                </a:solidFill>
                <a:latin typeface="Arial"/>
                <a:ea typeface="Arial"/>
                <a:cs typeface="Arial"/>
                <a:sym typeface="Arial"/>
              </a:rPr>
              <a:t>CAPITULO 3: </a:t>
            </a:r>
            <a:endParaRPr sz="3600" b="0" i="0" u="none" strike="noStrike" cap="none">
              <a:solidFill>
                <a:srgbClr val="0051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7F"/>
              </a:buClr>
              <a:buSzPts val="3600"/>
              <a:buFont typeface="Arial"/>
              <a:buNone/>
            </a:pPr>
            <a:r>
              <a:rPr lang="es-PE" sz="3600" b="1" i="0" u="none" strike="noStrike" cap="none">
                <a:solidFill>
                  <a:srgbClr val="00517F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s-PE" sz="3600" b="1" i="0" u="none" strike="noStrike" cap="none">
                <a:solidFill>
                  <a:srgbClr val="006280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  <a:endParaRPr sz="3600" b="1" i="0" u="none" strike="noStrike" cap="none">
              <a:solidFill>
                <a:srgbClr val="00628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4ed59e796_0_36"/>
          <p:cNvSpPr txBox="1"/>
          <p:nvPr/>
        </p:nvSpPr>
        <p:spPr>
          <a:xfrm>
            <a:off x="781623" y="129900"/>
            <a:ext cx="58530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lang="es-PE" sz="3600">
                <a:solidFill>
                  <a:srgbClr val="A61400"/>
                </a:solidFill>
              </a:rPr>
              <a:t>PRODUCT BACKLOG</a:t>
            </a:r>
            <a:endParaRPr sz="3600" u="none" strike="noStrike" cap="none">
              <a:solidFill>
                <a:srgbClr val="A61400"/>
              </a:solidFill>
            </a:endParaRPr>
          </a:p>
        </p:txBody>
      </p:sp>
      <p:sp>
        <p:nvSpPr>
          <p:cNvPr id="220" name="Google Shape;220;g74ed59e796_0_36"/>
          <p:cNvSpPr/>
          <p:nvPr/>
        </p:nvSpPr>
        <p:spPr>
          <a:xfrm>
            <a:off x="-1" y="3896"/>
            <a:ext cx="7677600" cy="908700"/>
          </a:xfrm>
          <a:prstGeom prst="rect">
            <a:avLst/>
          </a:prstGeom>
          <a:solidFill>
            <a:srgbClr val="928103">
              <a:alpha val="2549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75B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16" y="1193842"/>
            <a:ext cx="10439834" cy="799689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4ed59e796_2_0"/>
          <p:cNvSpPr/>
          <p:nvPr/>
        </p:nvSpPr>
        <p:spPr>
          <a:xfrm>
            <a:off x="0" y="3900"/>
            <a:ext cx="11374500" cy="908700"/>
          </a:xfrm>
          <a:prstGeom prst="rect">
            <a:avLst/>
          </a:prstGeom>
          <a:solidFill>
            <a:srgbClr val="928103">
              <a:alpha val="2549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75B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6" name="Google Shape;226;g74ed59e796_2_0"/>
          <p:cNvSpPr txBox="1"/>
          <p:nvPr/>
        </p:nvSpPr>
        <p:spPr>
          <a:xfrm>
            <a:off x="468650" y="129900"/>
            <a:ext cx="116868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lang="es-PE" sz="3600" dirty="0">
                <a:solidFill>
                  <a:srgbClr val="A61400"/>
                </a:solidFill>
              </a:rPr>
              <a:t>SPRINT BACKLOG </a:t>
            </a:r>
            <a:endParaRPr sz="3600" u="none" strike="noStrike" cap="none" dirty="0">
              <a:solidFill>
                <a:srgbClr val="A61400"/>
              </a:solidFill>
            </a:endParaRPr>
          </a:p>
        </p:txBody>
      </p:sp>
      <p:pic>
        <p:nvPicPr>
          <p:cNvPr id="5" name="Image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00" y="1398904"/>
            <a:ext cx="11686800" cy="79165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74ed59e796_2_51"/>
          <p:cNvPicPr preferRelativeResize="0"/>
          <p:nvPr/>
        </p:nvPicPr>
        <p:blipFill rotWithShape="1">
          <a:blip r:embed="rId3">
            <a:alphaModFix/>
          </a:blip>
          <a:srcRect l="2250" r="3605" b="3044"/>
          <a:stretch/>
        </p:blipFill>
        <p:spPr>
          <a:xfrm>
            <a:off x="216700" y="1328625"/>
            <a:ext cx="12389700" cy="83360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74ed59e796_2_51"/>
          <p:cNvSpPr/>
          <p:nvPr/>
        </p:nvSpPr>
        <p:spPr>
          <a:xfrm>
            <a:off x="-1" y="465821"/>
            <a:ext cx="7677600" cy="908700"/>
          </a:xfrm>
          <a:prstGeom prst="rect">
            <a:avLst/>
          </a:prstGeom>
          <a:solidFill>
            <a:srgbClr val="928103">
              <a:alpha val="2549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75B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4" name="Google Shape;264;g74ed59e796_2_51"/>
          <p:cNvSpPr txBox="1"/>
          <p:nvPr/>
        </p:nvSpPr>
        <p:spPr>
          <a:xfrm>
            <a:off x="781623" y="595725"/>
            <a:ext cx="58530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lang="es-PE" sz="3600">
                <a:solidFill>
                  <a:srgbClr val="A61400"/>
                </a:solidFill>
              </a:rPr>
              <a:t>IMPACT MAP</a:t>
            </a:r>
            <a:endParaRPr sz="3600" u="none" strike="noStrike" cap="none">
              <a:solidFill>
                <a:srgbClr val="A614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4ed59e796_2_58"/>
          <p:cNvSpPr/>
          <p:nvPr/>
        </p:nvSpPr>
        <p:spPr>
          <a:xfrm>
            <a:off x="-1" y="465821"/>
            <a:ext cx="7677600" cy="908700"/>
          </a:xfrm>
          <a:prstGeom prst="rect">
            <a:avLst/>
          </a:prstGeom>
          <a:solidFill>
            <a:srgbClr val="928103">
              <a:alpha val="2549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75B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g74ed59e796_2_58"/>
          <p:cNvSpPr txBox="1"/>
          <p:nvPr/>
        </p:nvSpPr>
        <p:spPr>
          <a:xfrm>
            <a:off x="781623" y="595725"/>
            <a:ext cx="58530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lang="es-PE" sz="3600">
                <a:solidFill>
                  <a:srgbClr val="A61400"/>
                </a:solidFill>
              </a:rPr>
              <a:t>PROTOTIPOS</a:t>
            </a:r>
            <a:endParaRPr sz="3600" u="none" strike="noStrike" cap="none">
              <a:solidFill>
                <a:srgbClr val="A61400"/>
              </a:solidFill>
            </a:endParaRPr>
          </a:p>
        </p:txBody>
      </p:sp>
      <p:pic>
        <p:nvPicPr>
          <p:cNvPr id="271" name="Google Shape;271;g74ed59e796_2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537" y="1374525"/>
            <a:ext cx="4202525" cy="82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74ed59e796_2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4625" y="1361740"/>
            <a:ext cx="4202525" cy="823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g74ed59e796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750" y="216200"/>
            <a:ext cx="4653511" cy="932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74ed59e796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9094" y="76200"/>
            <a:ext cx="4749452" cy="960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74ed59e796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400" y="76200"/>
            <a:ext cx="4866361" cy="960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74ed59e796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1200" y="-98880"/>
            <a:ext cx="4866350" cy="9776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g74ed59e796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638" y="76200"/>
            <a:ext cx="4829519" cy="960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4ed59e796_2_64"/>
          <p:cNvSpPr/>
          <p:nvPr/>
        </p:nvSpPr>
        <p:spPr>
          <a:xfrm>
            <a:off x="-1" y="465821"/>
            <a:ext cx="7677600" cy="908700"/>
          </a:xfrm>
          <a:prstGeom prst="rect">
            <a:avLst/>
          </a:prstGeom>
          <a:solidFill>
            <a:srgbClr val="928103">
              <a:alpha val="2549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75B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5" name="Google Shape;295;g74ed59e796_2_64"/>
          <p:cNvSpPr txBox="1"/>
          <p:nvPr/>
        </p:nvSpPr>
        <p:spPr>
          <a:xfrm>
            <a:off x="781625" y="595725"/>
            <a:ext cx="68961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lang="es-PE" sz="3600" dirty="0">
                <a:solidFill>
                  <a:srgbClr val="A61400"/>
                </a:solidFill>
              </a:rPr>
              <a:t>MODELO DE BASE DE DATOS</a:t>
            </a:r>
            <a:endParaRPr sz="3600" u="none" strike="noStrike" cap="none" dirty="0">
              <a:solidFill>
                <a:srgbClr val="A61400"/>
              </a:solidFill>
            </a:endParaRPr>
          </a:p>
        </p:txBody>
      </p:sp>
      <p:pic>
        <p:nvPicPr>
          <p:cNvPr id="296" name="Google Shape;296;g74ed59e796_2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26927"/>
            <a:ext cx="12564376" cy="822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2" y="1504425"/>
            <a:ext cx="12447588" cy="6970649"/>
          </a:xfrm>
          <a:prstGeom prst="rect">
            <a:avLst/>
          </a:prstGeom>
        </p:spPr>
      </p:pic>
      <p:sp>
        <p:nvSpPr>
          <p:cNvPr id="6" name="Google Shape;295;g74ed59e796_2_64"/>
          <p:cNvSpPr txBox="1"/>
          <p:nvPr/>
        </p:nvSpPr>
        <p:spPr>
          <a:xfrm>
            <a:off x="781625" y="595725"/>
            <a:ext cx="68961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lang="es-PE" sz="3600" dirty="0" smtClean="0">
                <a:solidFill>
                  <a:srgbClr val="A61400"/>
                </a:solidFill>
              </a:rPr>
              <a:t>FUNCIONALIDADES</a:t>
            </a:r>
            <a:endParaRPr sz="3600" u="none" strike="noStrike" cap="none" dirty="0">
              <a:solidFill>
                <a:srgbClr val="A61400"/>
              </a:solidFill>
            </a:endParaRPr>
          </a:p>
        </p:txBody>
      </p:sp>
      <p:sp>
        <p:nvSpPr>
          <p:cNvPr id="7" name="Google Shape;294;g74ed59e796_2_64"/>
          <p:cNvSpPr/>
          <p:nvPr/>
        </p:nvSpPr>
        <p:spPr>
          <a:xfrm>
            <a:off x="125" y="469725"/>
            <a:ext cx="7677600" cy="908700"/>
          </a:xfrm>
          <a:prstGeom prst="rect">
            <a:avLst/>
          </a:prstGeom>
          <a:solidFill>
            <a:srgbClr val="928103">
              <a:alpha val="2549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75B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57687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74" y="814387"/>
            <a:ext cx="11337925" cy="865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89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"/>
          <p:cNvSpPr/>
          <p:nvPr/>
        </p:nvSpPr>
        <p:spPr>
          <a:xfrm>
            <a:off x="-1" y="465821"/>
            <a:ext cx="7677509" cy="908716"/>
          </a:xfrm>
          <a:prstGeom prst="rect">
            <a:avLst/>
          </a:prstGeom>
          <a:solidFill>
            <a:srgbClr val="928103">
              <a:alpha val="2549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75B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3"/>
          <p:cNvSpPr/>
          <p:nvPr/>
        </p:nvSpPr>
        <p:spPr>
          <a:xfrm rot="10800000">
            <a:off x="5141342" y="-1"/>
            <a:ext cx="7863457" cy="5969479"/>
          </a:xfrm>
          <a:prstGeom prst="rtTriangle">
            <a:avLst/>
          </a:prstGeom>
          <a:blipFill rotWithShape="0">
            <a:blip r:embed="rId3">
              <a:alphaModFix amt="30000"/>
            </a:blip>
            <a:stretch>
              <a:fillRect l="-3997" t="-6999" r="-12999" b="-998"/>
            </a:stretch>
          </a:blipFill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1" y="2760453"/>
            <a:ext cx="7677508" cy="6993146"/>
          </a:xfrm>
          <a:prstGeom prst="rtTriangle">
            <a:avLst/>
          </a:prstGeom>
          <a:blipFill rotWithShape="1">
            <a:blip r:embed="rId4">
              <a:alphaModFix amt="30000"/>
            </a:blip>
            <a:stretch>
              <a:fillRect l="-31997" t="-1999" r="-3999"/>
            </a:stretch>
          </a:blipFill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3"/>
          <p:cNvSpPr txBox="1"/>
          <p:nvPr/>
        </p:nvSpPr>
        <p:spPr>
          <a:xfrm>
            <a:off x="781628" y="595728"/>
            <a:ext cx="6617196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lang="es-PE" sz="36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DESCRIPCIÓN DEL STARTUP</a:t>
            </a:r>
            <a:endParaRPr sz="36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"/>
          <p:cNvSpPr txBox="1"/>
          <p:nvPr/>
        </p:nvSpPr>
        <p:spPr>
          <a:xfrm>
            <a:off x="946990" y="2361219"/>
            <a:ext cx="11110821" cy="6114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-PE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Nuestro servicio ofrece:</a:t>
            </a:r>
            <a:endParaRPr/>
          </a:p>
          <a:p>
            <a:pPr marL="742950" marR="0" lvl="0" indent="-74295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▪"/>
            </a:pPr>
            <a:r>
              <a:rPr lang="es-PE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canal de comunicación entre aficionados de juegos en línea. </a:t>
            </a:r>
            <a:endParaRPr/>
          </a:p>
          <a:p>
            <a:pPr marL="742950" marR="0" lvl="0" indent="-74295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▪"/>
            </a:pPr>
            <a:r>
              <a:rPr lang="es-PE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Perfil por usuario con el cual podrá identificarse con el sobrenombre que desee.</a:t>
            </a:r>
            <a:endParaRPr/>
          </a:p>
          <a:p>
            <a:pPr marL="742950" marR="0" lvl="0" indent="-74295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▪"/>
            </a:pPr>
            <a:r>
              <a:rPr lang="es-PE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Publicación de fotos inclusive al probar juegos.</a:t>
            </a:r>
            <a:endParaRPr/>
          </a:p>
          <a:p>
            <a:pPr marL="742950" marR="0" lvl="0" indent="-74295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▪"/>
            </a:pPr>
            <a:r>
              <a:rPr lang="es-PE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Foros de interacción en tiempo real.</a:t>
            </a:r>
            <a:endParaRPr/>
          </a:p>
          <a:p>
            <a:pPr marL="742950" marR="0" lvl="0" indent="-74295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▪"/>
            </a:pPr>
            <a:r>
              <a:rPr lang="es-PE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Noticias sobre juegos FPS, actualizaciones, torneos, guías, etc.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4" y="1847850"/>
            <a:ext cx="12239997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03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4;g74ed59e796_2_64"/>
          <p:cNvSpPr/>
          <p:nvPr/>
        </p:nvSpPr>
        <p:spPr>
          <a:xfrm>
            <a:off x="0" y="469725"/>
            <a:ext cx="7677600" cy="908700"/>
          </a:xfrm>
          <a:prstGeom prst="rect">
            <a:avLst/>
          </a:prstGeom>
          <a:solidFill>
            <a:srgbClr val="928103">
              <a:alpha val="2549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75B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295;g74ed59e796_2_64"/>
          <p:cNvSpPr txBox="1"/>
          <p:nvPr/>
        </p:nvSpPr>
        <p:spPr>
          <a:xfrm>
            <a:off x="781625" y="595725"/>
            <a:ext cx="68961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lang="es-PE" sz="3600" dirty="0" smtClean="0">
                <a:solidFill>
                  <a:srgbClr val="A61400"/>
                </a:solidFill>
              </a:rPr>
              <a:t>LINKS</a:t>
            </a:r>
            <a:endParaRPr sz="3600" u="none" strike="noStrike" cap="none" dirty="0">
              <a:solidFill>
                <a:srgbClr val="A61400"/>
              </a:solidFill>
            </a:endParaRPr>
          </a:p>
        </p:txBody>
      </p:sp>
      <p:sp>
        <p:nvSpPr>
          <p:cNvPr id="6" name="Google Shape;295;g74ed59e796_2_64"/>
          <p:cNvSpPr txBox="1"/>
          <p:nvPr/>
        </p:nvSpPr>
        <p:spPr>
          <a:xfrm>
            <a:off x="174463" y="3605624"/>
            <a:ext cx="12830337" cy="37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0" indent="-457200">
              <a:buClr>
                <a:srgbClr val="002060"/>
              </a:buClr>
              <a:buSzPts val="3600"/>
              <a:buFont typeface="Arial" panose="020B0604020202020204" pitchFamily="34" charset="0"/>
              <a:buChar char="•"/>
            </a:pPr>
            <a:r>
              <a:rPr lang="es-PE" sz="2800" dirty="0">
                <a:solidFill>
                  <a:srgbClr val="A61400"/>
                </a:solidFill>
                <a:hlinkClick r:id="rId2"/>
              </a:rPr>
              <a:t>https://</a:t>
            </a:r>
            <a:r>
              <a:rPr lang="es-PE" sz="2800" dirty="0" smtClean="0">
                <a:solidFill>
                  <a:srgbClr val="A61400"/>
                </a:solidFill>
                <a:hlinkClick r:id="rId2"/>
              </a:rPr>
              <a:t>github.com/Marco745/FPZONE-PARCIAL/graphs/contributors</a:t>
            </a:r>
            <a:endParaRPr lang="es-PE" sz="2800" dirty="0" smtClean="0">
              <a:solidFill>
                <a:srgbClr val="A61400"/>
              </a:solidFill>
            </a:endParaRPr>
          </a:p>
          <a:p>
            <a:pPr marL="457200" lvl="0" indent="-457200">
              <a:buClr>
                <a:srgbClr val="002060"/>
              </a:buClr>
              <a:buSzPts val="3600"/>
              <a:buFont typeface="Arial" panose="020B0604020202020204" pitchFamily="34" charset="0"/>
              <a:buChar char="•"/>
            </a:pPr>
            <a:endParaRPr lang="es-PE" sz="2800" dirty="0" smtClean="0">
              <a:solidFill>
                <a:srgbClr val="A61400"/>
              </a:solidFill>
            </a:endParaRPr>
          </a:p>
          <a:p>
            <a:pPr marL="457200" lvl="0" indent="-457200">
              <a:buClr>
                <a:srgbClr val="002060"/>
              </a:buClr>
              <a:buSzPts val="3600"/>
              <a:buFont typeface="Arial" panose="020B0604020202020204" pitchFamily="34" charset="0"/>
              <a:buChar char="•"/>
            </a:pPr>
            <a:r>
              <a:rPr lang="es-PE" sz="2800" dirty="0">
                <a:hlinkClick r:id="rId3"/>
              </a:rPr>
              <a:t>https://trello.com/b/JoplpyPg/programaci%C3%B3n-web</a:t>
            </a:r>
            <a:endParaRPr sz="2800" u="none" strike="noStrike" cap="none" dirty="0">
              <a:solidFill>
                <a:srgbClr val="A61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800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75B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5"/>
          <p:cNvSpPr txBox="1"/>
          <p:nvPr/>
        </p:nvSpPr>
        <p:spPr>
          <a:xfrm>
            <a:off x="658450" y="1170028"/>
            <a:ext cx="3991477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Ingeniería de Sistemas de Información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5"/>
          <p:cNvSpPr txBox="1"/>
          <p:nvPr/>
        </p:nvSpPr>
        <p:spPr>
          <a:xfrm>
            <a:off x="10454790" y="3868161"/>
            <a:ext cx="1478586" cy="40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Universidad Peruana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 Ciencias Aplicadas</a:t>
            </a:r>
            <a:endParaRPr/>
          </a:p>
        </p:txBody>
      </p:sp>
      <p:pic>
        <p:nvPicPr>
          <p:cNvPr id="303" name="Google Shape;303;p15" descr="laurate.png"/>
          <p:cNvPicPr preferRelativeResize="0"/>
          <p:nvPr/>
        </p:nvPicPr>
        <p:blipFill rotWithShape="1">
          <a:blip r:embed="rId3">
            <a:alphaModFix amt="22995"/>
          </a:blip>
          <a:srcRect/>
          <a:stretch/>
        </p:blipFill>
        <p:spPr>
          <a:xfrm>
            <a:off x="747999" y="8548216"/>
            <a:ext cx="1765301" cy="44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5" descr="logo-footer-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14833" y="2327420"/>
            <a:ext cx="826471" cy="826472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5"/>
          <p:cNvSpPr txBox="1"/>
          <p:nvPr/>
        </p:nvSpPr>
        <p:spPr>
          <a:xfrm>
            <a:off x="10454790" y="3612969"/>
            <a:ext cx="537897" cy="328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A5C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rgbClr val="4C4A5C"/>
                </a:solidFill>
                <a:latin typeface="Arial"/>
                <a:ea typeface="Arial"/>
                <a:cs typeface="Arial"/>
                <a:sym typeface="Arial"/>
              </a:rPr>
              <a:t>UPC</a:t>
            </a:r>
            <a:endParaRPr/>
          </a:p>
        </p:txBody>
      </p:sp>
      <p:sp>
        <p:nvSpPr>
          <p:cNvPr id="306" name="Google Shape;306;p15"/>
          <p:cNvSpPr txBox="1"/>
          <p:nvPr/>
        </p:nvSpPr>
        <p:spPr>
          <a:xfrm>
            <a:off x="10454790" y="5141045"/>
            <a:ext cx="1590600" cy="25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https://www.upc.edu.pe</a:t>
            </a:r>
            <a:endParaRPr/>
          </a:p>
        </p:txBody>
      </p:sp>
      <p:sp>
        <p:nvSpPr>
          <p:cNvPr id="307" name="Google Shape;307;p15"/>
          <p:cNvSpPr txBox="1"/>
          <p:nvPr/>
        </p:nvSpPr>
        <p:spPr>
          <a:xfrm>
            <a:off x="10454790" y="4400189"/>
            <a:ext cx="2000251" cy="40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Prolongación Primavera 2390,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Monterrico, Santiago de Surco</a:t>
            </a:r>
            <a:endParaRPr/>
          </a:p>
        </p:txBody>
      </p:sp>
      <p:sp>
        <p:nvSpPr>
          <p:cNvPr id="308" name="Google Shape;308;p15"/>
          <p:cNvSpPr txBox="1"/>
          <p:nvPr/>
        </p:nvSpPr>
        <p:spPr>
          <a:xfrm>
            <a:off x="10454790" y="5668816"/>
            <a:ext cx="1144373" cy="25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s-PE" sz="12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exígete, innova</a:t>
            </a:r>
            <a:endParaRPr/>
          </a:p>
        </p:txBody>
      </p:sp>
      <p:sp>
        <p:nvSpPr>
          <p:cNvPr id="309" name="Google Shape;309;p15"/>
          <p:cNvSpPr txBox="1"/>
          <p:nvPr/>
        </p:nvSpPr>
        <p:spPr>
          <a:xfrm>
            <a:off x="1630649" y="480143"/>
            <a:ext cx="1621232" cy="556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s-PE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PREGRADO</a:t>
            </a:r>
            <a:endParaRPr/>
          </a:p>
        </p:txBody>
      </p:sp>
      <p:sp>
        <p:nvSpPr>
          <p:cNvPr id="310" name="Google Shape;310;p15"/>
          <p:cNvSpPr txBox="1"/>
          <p:nvPr/>
        </p:nvSpPr>
        <p:spPr>
          <a:xfrm>
            <a:off x="10454790" y="4740274"/>
            <a:ext cx="982219" cy="25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Lima 33 - Perú</a:t>
            </a:r>
            <a:endParaRPr/>
          </a:p>
        </p:txBody>
      </p:sp>
      <p:sp>
        <p:nvSpPr>
          <p:cNvPr id="311" name="Google Shape;311;p15"/>
          <p:cNvSpPr txBox="1"/>
          <p:nvPr/>
        </p:nvSpPr>
        <p:spPr>
          <a:xfrm>
            <a:off x="10454790" y="4932216"/>
            <a:ext cx="946557" cy="25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s-PE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 511 313 3333</a:t>
            </a:r>
            <a:endParaRPr/>
          </a:p>
        </p:txBody>
      </p:sp>
      <p:sp>
        <p:nvSpPr>
          <p:cNvPr id="312" name="Google Shape;312;p15"/>
          <p:cNvSpPr/>
          <p:nvPr/>
        </p:nvSpPr>
        <p:spPr>
          <a:xfrm>
            <a:off x="0" y="-18501"/>
            <a:ext cx="13004800" cy="9772101"/>
          </a:xfrm>
          <a:prstGeom prst="rect">
            <a:avLst/>
          </a:prstGeom>
          <a:blipFill rotWithShape="1">
            <a:blip r:embed="rId5">
              <a:alphaModFix amt="5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/>
          <p:nvPr/>
        </p:nvSpPr>
        <p:spPr>
          <a:xfrm>
            <a:off x="-1" y="465821"/>
            <a:ext cx="7677509" cy="908716"/>
          </a:xfrm>
          <a:prstGeom prst="rect">
            <a:avLst/>
          </a:prstGeom>
          <a:solidFill>
            <a:srgbClr val="928103">
              <a:alpha val="2549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75B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Google Shape;93;p4"/>
          <p:cNvSpPr txBox="1"/>
          <p:nvPr/>
        </p:nvSpPr>
        <p:spPr>
          <a:xfrm>
            <a:off x="781628" y="595728"/>
            <a:ext cx="1384995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lang="es-PE" sz="36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endParaRPr sz="36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"/>
          <p:cNvSpPr txBox="1"/>
          <p:nvPr/>
        </p:nvSpPr>
        <p:spPr>
          <a:xfrm>
            <a:off x="781628" y="2113570"/>
            <a:ext cx="11457997" cy="6719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457200" marR="0" lvl="1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4515"/>
              </a:buClr>
              <a:buSzPts val="3200"/>
              <a:buFont typeface="Noto Sans Symbols"/>
              <a:buChar char="▪"/>
            </a:pPr>
            <a:r>
              <a:rPr lang="es-PE" sz="3200" b="0" i="0" u="none" strike="noStrike" cap="none">
                <a:solidFill>
                  <a:srgbClr val="934515"/>
                </a:solidFill>
                <a:latin typeface="Arial"/>
                <a:ea typeface="Arial"/>
                <a:cs typeface="Arial"/>
                <a:sym typeface="Arial"/>
              </a:rPr>
              <a:t>PRODUCT OWNER: </a:t>
            </a:r>
            <a:r>
              <a:rPr lang="es-PE" sz="3200" b="0" i="0" u="none" strike="noStrike" cap="none">
                <a:solidFill>
                  <a:srgbClr val="006280"/>
                </a:solidFill>
                <a:latin typeface="Arial"/>
                <a:ea typeface="Arial"/>
                <a:cs typeface="Arial"/>
                <a:sym typeface="Arial"/>
              </a:rPr>
              <a:t>Marco Mendez</a:t>
            </a:r>
            <a:endParaRPr sz="3200" b="0" i="0" u="none" strike="noStrike" cap="none">
              <a:solidFill>
                <a:srgbClr val="00628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PE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Conoce bien la idea de negocio, esta persona es quien tomará las decisiones a lo largo del proyecto.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4515"/>
              </a:buClr>
              <a:buSzPts val="3200"/>
              <a:buFont typeface="Noto Sans Symbols"/>
              <a:buChar char="▪"/>
            </a:pPr>
            <a:r>
              <a:rPr lang="es-PE" sz="3200" b="0" i="0" u="none" strike="noStrike" cap="none">
                <a:solidFill>
                  <a:srgbClr val="934515"/>
                </a:solidFill>
                <a:latin typeface="Arial"/>
                <a:ea typeface="Arial"/>
                <a:cs typeface="Arial"/>
                <a:sym typeface="Arial"/>
              </a:rPr>
              <a:t>SCRUM MASTER: </a:t>
            </a:r>
            <a:r>
              <a:rPr lang="es-PE" sz="3200" b="0" i="0" u="none" strike="noStrike" cap="none">
                <a:solidFill>
                  <a:srgbClr val="006280"/>
                </a:solidFill>
                <a:latin typeface="Arial"/>
                <a:ea typeface="Arial"/>
                <a:cs typeface="Arial"/>
                <a:sym typeface="Arial"/>
              </a:rPr>
              <a:t>David Zaplana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PE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Encargado de que se cumpla la metodología Scrum. Esta persona gestiona la conexión entre el equipo de desarrollo y el product owner.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4515"/>
              </a:buClr>
              <a:buSzPts val="3200"/>
              <a:buFont typeface="Noto Sans Symbols"/>
              <a:buChar char="▪"/>
            </a:pPr>
            <a:r>
              <a:rPr lang="es-PE" sz="3200" b="0" i="0" u="none" strike="noStrike" cap="none">
                <a:solidFill>
                  <a:srgbClr val="934515"/>
                </a:solidFill>
                <a:latin typeface="Arial"/>
                <a:ea typeface="Arial"/>
                <a:cs typeface="Arial"/>
                <a:sym typeface="Arial"/>
              </a:rPr>
              <a:t>EQUIPO DE DESARROLLO: </a:t>
            </a:r>
            <a:r>
              <a:rPr lang="es-PE" sz="3200" b="0" i="0" u="none" strike="noStrike" cap="none">
                <a:solidFill>
                  <a:srgbClr val="006280"/>
                </a:solidFill>
                <a:latin typeface="Arial"/>
                <a:ea typeface="Arial"/>
                <a:cs typeface="Arial"/>
                <a:sym typeface="Arial"/>
              </a:rPr>
              <a:t>Carlos Silva y Caroline Ranilla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-PE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Este equipo está conformado por los desarrolladores que crean el producto. Estos deben tener una comunicación constante con el product owner para que la idea del producto final quede clara y bien definida.</a:t>
            </a:r>
            <a:endParaRPr/>
          </a:p>
        </p:txBody>
      </p:sp>
      <p:sp>
        <p:nvSpPr>
          <p:cNvPr id="95" name="Google Shape;95;p4"/>
          <p:cNvSpPr/>
          <p:nvPr/>
        </p:nvSpPr>
        <p:spPr>
          <a:xfrm rot="10800000">
            <a:off x="3505200" y="-1"/>
            <a:ext cx="9499600" cy="6372226"/>
          </a:xfrm>
          <a:prstGeom prst="rtTriangle">
            <a:avLst/>
          </a:prstGeom>
          <a:blipFill rotWithShape="0">
            <a:blip r:embed="rId3">
              <a:alphaModFix amt="22000"/>
            </a:blip>
            <a:stretch>
              <a:fillRect t="-17999" r="-26998" b="-999"/>
            </a:stretch>
          </a:blipFill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74ed59e796_0_6"/>
          <p:cNvPicPr preferRelativeResize="0"/>
          <p:nvPr/>
        </p:nvPicPr>
        <p:blipFill rotWithShape="1">
          <a:blip r:embed="rId3">
            <a:alphaModFix/>
          </a:blip>
          <a:srcRect t="12472" b="8688"/>
          <a:stretch/>
        </p:blipFill>
        <p:spPr>
          <a:xfrm>
            <a:off x="1729500" y="991786"/>
            <a:ext cx="2508401" cy="35156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1" name="Google Shape;101;g74ed59e796_0_6"/>
          <p:cNvPicPr preferRelativeResize="0"/>
          <p:nvPr/>
        </p:nvPicPr>
        <p:blipFill rotWithShape="1">
          <a:blip r:embed="rId4">
            <a:alphaModFix/>
          </a:blip>
          <a:srcRect t="11735" b="9344"/>
          <a:stretch/>
        </p:blipFill>
        <p:spPr>
          <a:xfrm>
            <a:off x="2651950" y="5704366"/>
            <a:ext cx="2472100" cy="34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74ed59e796_0_6"/>
          <p:cNvPicPr preferRelativeResize="0"/>
          <p:nvPr/>
        </p:nvPicPr>
        <p:blipFill rotWithShape="1">
          <a:blip r:embed="rId5">
            <a:alphaModFix/>
          </a:blip>
          <a:srcRect t="12101" b="9368"/>
          <a:stretch/>
        </p:blipFill>
        <p:spPr>
          <a:xfrm>
            <a:off x="6502400" y="5687562"/>
            <a:ext cx="2508401" cy="3501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74ed59e796_0_6"/>
          <p:cNvPicPr preferRelativeResize="0"/>
          <p:nvPr/>
        </p:nvPicPr>
        <p:blipFill rotWithShape="1">
          <a:blip r:embed="rId6">
            <a:alphaModFix/>
          </a:blip>
          <a:srcRect t="12078" b="9385"/>
          <a:stretch/>
        </p:blipFill>
        <p:spPr>
          <a:xfrm>
            <a:off x="8511567" y="1023828"/>
            <a:ext cx="2472100" cy="34515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74ed59e796_0_6"/>
          <p:cNvSpPr txBox="1"/>
          <p:nvPr/>
        </p:nvSpPr>
        <p:spPr>
          <a:xfrm>
            <a:off x="2" y="158596"/>
            <a:ext cx="51129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9144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200" b="0" i="0" u="none" strike="noStrike" cap="none">
                <a:solidFill>
                  <a:srgbClr val="934515"/>
                </a:solidFill>
                <a:latin typeface="Arial"/>
                <a:ea typeface="Arial"/>
                <a:cs typeface="Arial"/>
                <a:sym typeface="Arial"/>
              </a:rPr>
              <a:t>PRODUCT OWNER</a:t>
            </a:r>
            <a:endParaRPr/>
          </a:p>
        </p:txBody>
      </p:sp>
      <p:sp>
        <p:nvSpPr>
          <p:cNvPr id="105" name="Google Shape;105;g74ed59e796_0_6"/>
          <p:cNvSpPr txBox="1"/>
          <p:nvPr/>
        </p:nvSpPr>
        <p:spPr>
          <a:xfrm>
            <a:off x="6810900" y="158600"/>
            <a:ext cx="53448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9144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200">
                <a:solidFill>
                  <a:srgbClr val="934515"/>
                </a:solidFill>
              </a:rPr>
              <a:t>SCRUM MASTER</a:t>
            </a:r>
            <a:endParaRPr/>
          </a:p>
        </p:txBody>
      </p:sp>
      <p:sp>
        <p:nvSpPr>
          <p:cNvPr id="106" name="Google Shape;106;g74ed59e796_0_6"/>
          <p:cNvSpPr txBox="1"/>
          <p:nvPr/>
        </p:nvSpPr>
        <p:spPr>
          <a:xfrm>
            <a:off x="2361200" y="4766125"/>
            <a:ext cx="71538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9144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200">
                <a:solidFill>
                  <a:srgbClr val="934515"/>
                </a:solidFill>
              </a:rPr>
              <a:t>EQUIPO DE DESARROLLO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/>
          <p:nvPr/>
        </p:nvSpPr>
        <p:spPr>
          <a:xfrm>
            <a:off x="-1" y="465821"/>
            <a:ext cx="7677509" cy="908716"/>
          </a:xfrm>
          <a:prstGeom prst="rect">
            <a:avLst/>
          </a:prstGeom>
          <a:solidFill>
            <a:srgbClr val="928103">
              <a:alpha val="2549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75B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" name="Google Shape;112;p5"/>
          <p:cNvSpPr txBox="1"/>
          <p:nvPr/>
        </p:nvSpPr>
        <p:spPr>
          <a:xfrm>
            <a:off x="781628" y="595728"/>
            <a:ext cx="3847207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lang="es-PE" sz="36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ANTECEDENTES</a:t>
            </a:r>
            <a:endParaRPr sz="36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"/>
          <p:cNvSpPr txBox="1"/>
          <p:nvPr/>
        </p:nvSpPr>
        <p:spPr>
          <a:xfrm>
            <a:off x="685801" y="1722065"/>
            <a:ext cx="11553824" cy="570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PE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Steam: </a:t>
            </a:r>
            <a:r>
              <a:rPr lang="es-PE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Este servicio de compra-venta de videojuegos y plataforma de estos desarrollado por la empresa valve, ya cuenta con 13 años en el mercado.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PE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Discord:  </a:t>
            </a:r>
            <a:r>
              <a:rPr lang="es-PE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Aplicación muy usada por su servicio de voz y video para propositos variados, ya sea educación, gaming o socializar.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PE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Reddit: </a:t>
            </a:r>
            <a:r>
              <a:rPr lang="es-PE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 social creada con el fin de discutir temas.  Cuenta con sub-reddits que solo son espacios aún más dedicados a una temática ya sea música, videojuegos o temas variados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PE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4Chan:</a:t>
            </a:r>
            <a:r>
              <a:rPr lang="es-PE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 igual que reddit, 4chan es un foro para la interacción de personas desde el anonimato creado en el 2003 donde se puede encontrar sub-foros como el de /v/ que es el de videojuegos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PE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anonimato creado en el 2003 donde se puede encontrar sub-foros como el de /v/ que es el </a:t>
            </a:r>
            <a:r>
              <a:rPr lang="es-PE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 videojuegos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/>
          <p:nvPr/>
        </p:nvSpPr>
        <p:spPr>
          <a:xfrm>
            <a:off x="-1" y="465821"/>
            <a:ext cx="7677509" cy="908716"/>
          </a:xfrm>
          <a:prstGeom prst="rect">
            <a:avLst/>
          </a:prstGeom>
          <a:solidFill>
            <a:srgbClr val="928103">
              <a:alpha val="2549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75B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p6"/>
          <p:cNvSpPr txBox="1"/>
          <p:nvPr/>
        </p:nvSpPr>
        <p:spPr>
          <a:xfrm>
            <a:off x="781628" y="595728"/>
            <a:ext cx="3718967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lang="es-PE" sz="36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PROBLEMATICA</a:t>
            </a:r>
            <a:endParaRPr sz="36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6"/>
          <p:cNvSpPr txBox="1"/>
          <p:nvPr/>
        </p:nvSpPr>
        <p:spPr>
          <a:xfrm>
            <a:off x="685801" y="1722065"/>
            <a:ext cx="11553824" cy="7243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4515"/>
              </a:buClr>
              <a:buSzPts val="2800"/>
              <a:buFont typeface="Noto Sans Symbols"/>
              <a:buChar char="▪"/>
            </a:pPr>
            <a:r>
              <a:rPr lang="es-PE" sz="2800" b="1" i="0" u="none" strike="noStrike" cap="none">
                <a:solidFill>
                  <a:srgbClr val="934515"/>
                </a:solidFill>
                <a:latin typeface="Arial"/>
                <a:ea typeface="Arial"/>
                <a:cs typeface="Arial"/>
                <a:sym typeface="Arial"/>
              </a:rPr>
              <a:t>What</a:t>
            </a:r>
            <a:r>
              <a:rPr lang="es-PE" sz="2800" b="0" i="0" u="none" strike="noStrike" cap="none">
                <a:solidFill>
                  <a:srgbClr val="934515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PE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Necesidad de jugadores aficionados por los juegos FPS de conocer nuevos amigos con los cuales compartir experiencias y jugar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4515"/>
              </a:buClr>
              <a:buSzPts val="2800"/>
              <a:buFont typeface="Noto Sans Symbols"/>
              <a:buChar char="▪"/>
            </a:pPr>
            <a:r>
              <a:rPr lang="es-PE" sz="2800" b="1" i="0" u="none" strike="noStrike" cap="none">
                <a:solidFill>
                  <a:srgbClr val="934515"/>
                </a:solidFill>
                <a:latin typeface="Arial"/>
                <a:ea typeface="Arial"/>
                <a:cs typeface="Arial"/>
                <a:sym typeface="Arial"/>
              </a:rPr>
              <a:t>When</a:t>
            </a:r>
            <a:r>
              <a:rPr lang="es-PE" sz="2800" b="0" i="0" u="none" strike="noStrike" cap="none">
                <a:solidFill>
                  <a:srgbClr val="934515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PE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Tarde/Noche cuando los jugadores proceden a ocupar su tiempo libre en algún videojuego en línea.</a:t>
            </a:r>
            <a:endParaRPr/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4515"/>
              </a:buClr>
              <a:buSzPts val="2800"/>
              <a:buFont typeface="Noto Sans Symbols"/>
              <a:buChar char="▪"/>
            </a:pPr>
            <a:r>
              <a:rPr lang="es-PE" sz="2800" b="1" i="0" u="none" strike="noStrike" cap="none">
                <a:solidFill>
                  <a:srgbClr val="934515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es-PE" sz="2800" b="0" i="0" u="none" strike="noStrike" cap="none">
                <a:solidFill>
                  <a:srgbClr val="934515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PE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la plataforma de juego en línea y en su comunidad en el proceso de conexión de jugadores</a:t>
            </a:r>
            <a:endParaRPr/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4515"/>
              </a:buClr>
              <a:buSzPts val="2800"/>
              <a:buFont typeface="Noto Sans Symbols"/>
              <a:buChar char="▪"/>
            </a:pPr>
            <a:r>
              <a:rPr lang="es-PE" sz="2800" b="1" i="0" u="none" strike="noStrike" cap="none">
                <a:solidFill>
                  <a:srgbClr val="934515"/>
                </a:solidFill>
                <a:latin typeface="Arial"/>
                <a:ea typeface="Arial"/>
                <a:cs typeface="Arial"/>
                <a:sym typeface="Arial"/>
              </a:rPr>
              <a:t>Who</a:t>
            </a:r>
            <a:r>
              <a:rPr lang="es-PE" sz="2800" b="0" i="0" u="none" strike="noStrike" cap="none">
                <a:solidFill>
                  <a:srgbClr val="934515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PE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Jugadores casuales o de alto nivel que disfrutan pasar su tiempo libre en algún videojuego</a:t>
            </a:r>
            <a:endParaRPr/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4515"/>
              </a:buClr>
              <a:buSzPts val="2800"/>
              <a:buFont typeface="Noto Sans Symbols"/>
              <a:buChar char="▪"/>
            </a:pPr>
            <a:r>
              <a:rPr lang="es-PE" sz="2800" b="1" i="0" u="none" strike="noStrike" cap="none">
                <a:solidFill>
                  <a:srgbClr val="934515"/>
                </a:solidFill>
                <a:latin typeface="Arial"/>
                <a:ea typeface="Arial"/>
                <a:cs typeface="Arial"/>
                <a:sym typeface="Arial"/>
              </a:rPr>
              <a:t>Why</a:t>
            </a:r>
            <a:r>
              <a:rPr lang="es-PE" sz="2800" b="0" i="0" u="none" strike="noStrike" cap="none">
                <a:solidFill>
                  <a:srgbClr val="934515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PE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Algunos jugadores no conocen personas con quien compartir su pasatiempo y que jueguen al mismo nivel.</a:t>
            </a:r>
            <a:endParaRPr/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4515"/>
              </a:buClr>
              <a:buSzPts val="2800"/>
              <a:buFont typeface="Noto Sans Symbols"/>
              <a:buChar char="▪"/>
            </a:pPr>
            <a:r>
              <a:rPr lang="es-PE" sz="2800" b="1" i="0" u="none" strike="noStrike" cap="none">
                <a:solidFill>
                  <a:srgbClr val="934515"/>
                </a:solidFill>
                <a:latin typeface="Arial"/>
                <a:ea typeface="Arial"/>
                <a:cs typeface="Arial"/>
                <a:sym typeface="Arial"/>
              </a:rPr>
              <a:t>How: </a:t>
            </a:r>
            <a:r>
              <a:rPr lang="es-PE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Esto es bastante común y ha ocasionado que algunos jugadores dejen completamente el juego</a:t>
            </a:r>
            <a:endParaRPr/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4515"/>
              </a:buClr>
              <a:buSzPts val="2800"/>
              <a:buFont typeface="Noto Sans Symbols"/>
              <a:buChar char="▪"/>
            </a:pPr>
            <a:r>
              <a:rPr lang="es-PE" sz="2800" b="1" i="0" u="none" strike="noStrike" cap="none">
                <a:solidFill>
                  <a:srgbClr val="934515"/>
                </a:solidFill>
                <a:latin typeface="Arial"/>
                <a:ea typeface="Arial"/>
                <a:cs typeface="Arial"/>
                <a:sym typeface="Arial"/>
              </a:rPr>
              <a:t>How much: </a:t>
            </a:r>
            <a:r>
              <a:rPr lang="es-PE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pérdida de jugadores ocasiona una gran disminución de la comunidad de diferentes juegos FPD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/>
          <p:nvPr/>
        </p:nvSpPr>
        <p:spPr>
          <a:xfrm>
            <a:off x="-1" y="465821"/>
            <a:ext cx="8783820" cy="908716"/>
          </a:xfrm>
          <a:prstGeom prst="rect">
            <a:avLst/>
          </a:prstGeom>
          <a:solidFill>
            <a:srgbClr val="928103">
              <a:alpha val="2549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75B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7"/>
          <p:cNvSpPr txBox="1"/>
          <p:nvPr/>
        </p:nvSpPr>
        <p:spPr>
          <a:xfrm>
            <a:off x="781628" y="595728"/>
            <a:ext cx="5565626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lang="es-PE" sz="36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LEAN UX ASSUMPTIONS</a:t>
            </a:r>
            <a:endParaRPr sz="36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7"/>
          <p:cNvSpPr txBox="1"/>
          <p:nvPr/>
        </p:nvSpPr>
        <p:spPr>
          <a:xfrm>
            <a:off x="846855" y="2017340"/>
            <a:ext cx="11478495" cy="687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4515"/>
              </a:buClr>
              <a:buSzPts val="3200"/>
              <a:buFont typeface="Arial"/>
              <a:buNone/>
            </a:pPr>
            <a:r>
              <a:rPr lang="es-PE" sz="3200" b="0" i="0" u="none" strike="noStrike" cap="none">
                <a:solidFill>
                  <a:srgbClr val="934515"/>
                </a:solidFill>
                <a:latin typeface="Arial"/>
                <a:ea typeface="Arial"/>
                <a:cs typeface="Arial"/>
                <a:sym typeface="Arial"/>
              </a:rPr>
              <a:t>Suposiciones de negocio: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93451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es-P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 redes sociales de cualquier tipo siempre tienen usuarios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es-P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Nuestros clientes nos encontrarán a través de publicidad o buscadores en línea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s-P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P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PE" sz="3200" b="0" i="0" u="none" strike="noStrike" cap="none">
                <a:solidFill>
                  <a:srgbClr val="934515"/>
                </a:solidFill>
                <a:latin typeface="Arial"/>
                <a:ea typeface="Arial"/>
                <a:cs typeface="Arial"/>
                <a:sym typeface="Arial"/>
              </a:rPr>
              <a:t>Suposiciones de usuario: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93451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es-P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usuarios de juegos en línea buscan cierta cantidad de interacción social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es-P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usuarios disfrutan compartir y conversar respecto a sus juegos favoritos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es-P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 usuarios no tienen actualmente un servicio de preferencia que permita compartir y socializar en un ambiente dedicado específicamente a estos juegos</a:t>
            </a:r>
            <a:endParaRPr/>
          </a:p>
        </p:txBody>
      </p:sp>
      <p:sp>
        <p:nvSpPr>
          <p:cNvPr id="128" name="Google Shape;128;p7"/>
          <p:cNvSpPr/>
          <p:nvPr/>
        </p:nvSpPr>
        <p:spPr>
          <a:xfrm rot="10800000">
            <a:off x="3990975" y="-2"/>
            <a:ext cx="9013824" cy="6286501"/>
          </a:xfrm>
          <a:prstGeom prst="rtTriangle">
            <a:avLst/>
          </a:prstGeom>
          <a:blipFill rotWithShape="0">
            <a:blip r:embed="rId3">
              <a:alphaModFix amt="30000"/>
            </a:blip>
            <a:stretch>
              <a:fillRect l="-3997" t="-19997" r="-43997" b="-1999"/>
            </a:stretch>
          </a:blipFill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/>
          <p:nvPr/>
        </p:nvSpPr>
        <p:spPr>
          <a:xfrm>
            <a:off x="-1" y="465821"/>
            <a:ext cx="7677509" cy="908716"/>
          </a:xfrm>
          <a:prstGeom prst="rect">
            <a:avLst/>
          </a:prstGeom>
          <a:solidFill>
            <a:srgbClr val="928103">
              <a:alpha val="2549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75B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781628" y="595728"/>
            <a:ext cx="4103688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lang="es-PE" sz="36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LEAN UX CANVAS</a:t>
            </a:r>
            <a:endParaRPr sz="36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8" descr="https://lh4.googleusercontent.com/TSGpEHEUD481Md3hG75QMLsFr8K0HYVYiBikENVifU5UbSyoTzyUuRN6DVEMBmio540YxKzcvnu2edvL0U1TmY_6WdWy7_D9vzz_z7x5JNCnijVjO1HxZQ36cGVnj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642" y="1851438"/>
            <a:ext cx="12725516" cy="7121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733</Words>
  <Application>Microsoft Office PowerPoint</Application>
  <PresentationFormat>Personalizado</PresentationFormat>
  <Paragraphs>108</Paragraphs>
  <Slides>32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Arial</vt:lpstr>
      <vt:lpstr>Helvetica Neue</vt:lpstr>
      <vt:lpstr>Helvetica Neue Light</vt:lpstr>
      <vt:lpstr>Noto Sans Symbols</vt:lpstr>
      <vt:lpstr>White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pcisavel (Velasquez Nuñez, Angel Augusto)</dc:creator>
  <cp:lastModifiedBy>Home</cp:lastModifiedBy>
  <cp:revision>4</cp:revision>
  <dcterms:created xsi:type="dcterms:W3CDTF">2019-03-08T00:44:33Z</dcterms:created>
  <dcterms:modified xsi:type="dcterms:W3CDTF">2020-05-09T05:47:01Z</dcterms:modified>
</cp:coreProperties>
</file>